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07" r:id="rId2"/>
    <p:sldId id="940" r:id="rId3"/>
    <p:sldId id="877" r:id="rId4"/>
    <p:sldId id="953" r:id="rId5"/>
    <p:sldId id="957" r:id="rId6"/>
    <p:sldId id="958" r:id="rId7"/>
    <p:sldId id="959" r:id="rId8"/>
    <p:sldId id="960" r:id="rId9"/>
    <p:sldId id="941" r:id="rId10"/>
    <p:sldId id="946" r:id="rId11"/>
    <p:sldId id="951" r:id="rId12"/>
    <p:sldId id="961" r:id="rId13"/>
    <p:sldId id="947" r:id="rId14"/>
    <p:sldId id="942" r:id="rId15"/>
    <p:sldId id="945" r:id="rId16"/>
    <p:sldId id="962" r:id="rId17"/>
    <p:sldId id="948" r:id="rId18"/>
    <p:sldId id="949" r:id="rId19"/>
    <p:sldId id="943" r:id="rId20"/>
    <p:sldId id="954" r:id="rId21"/>
    <p:sldId id="955" r:id="rId22"/>
    <p:sldId id="950" r:id="rId23"/>
    <p:sldId id="952" r:id="rId24"/>
    <p:sldId id="944"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5BF"/>
    <a:srgbClr val="034EA2"/>
    <a:srgbClr val="0087CD"/>
    <a:srgbClr val="C68F06"/>
    <a:srgbClr val="DB2C03"/>
    <a:srgbClr val="EBAC07"/>
    <a:srgbClr val="008487"/>
    <a:srgbClr val="163C46"/>
    <a:srgbClr val="008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93" d="100"/>
          <a:sy n="93" d="100"/>
        </p:scale>
        <p:origin x="666" y="7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12839466603"/>
          <c:y val="1.9316848786758802E-2"/>
        </c:manualLayout>
      </c:layout>
      <c:overlay val="0"/>
      <c:spPr>
        <a:noFill/>
        <a:ln w="25382">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noFill/>
            <a:ln w="25382">
              <a:noFill/>
            </a:ln>
          </c:spPr>
          <c:dPt>
            <c:idx val="0"/>
            <c:bubble3D val="0"/>
            <c:spPr>
              <a:solidFill>
                <a:schemeClr val="accent1">
                  <a:lumMod val="50000"/>
                </a:schemeClr>
              </a:solidFill>
              <a:ln w="25382">
                <a:noFill/>
              </a:ln>
            </c:spPr>
            <c:extLst>
              <c:ext xmlns:c16="http://schemas.microsoft.com/office/drawing/2014/chart" uri="{C3380CC4-5D6E-409C-BE32-E72D297353CC}">
                <c16:uniqueId val="{00000001-1025-4D3E-88D2-9EF971ED8199}"/>
              </c:ext>
            </c:extLst>
          </c:dPt>
          <c:dPt>
            <c:idx val="1"/>
            <c:bubble3D val="0"/>
            <c:spPr>
              <a:solidFill>
                <a:schemeClr val="accent1"/>
              </a:solidFill>
              <a:ln w="25382">
                <a:noFill/>
              </a:ln>
            </c:spPr>
            <c:extLst>
              <c:ext xmlns:c16="http://schemas.microsoft.com/office/drawing/2014/chart" uri="{C3380CC4-5D6E-409C-BE32-E72D297353CC}">
                <c16:uniqueId val="{00000003-1025-4D3E-88D2-9EF971ED8199}"/>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1025-4D3E-88D2-9EF971ED8199}"/>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4">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chemeClr val="accent2"/>
            </a:solidFill>
            <a:ln w="25414">
              <a:noFill/>
            </a:ln>
          </c:spPr>
          <c:dPt>
            <c:idx val="0"/>
            <c:bubble3D val="0"/>
            <c:spPr>
              <a:solidFill>
                <a:schemeClr val="accent2">
                  <a:lumMod val="50000"/>
                </a:schemeClr>
              </a:solidFill>
              <a:ln w="25414">
                <a:noFill/>
              </a:ln>
            </c:spPr>
            <c:extLst>
              <c:ext xmlns:c16="http://schemas.microsoft.com/office/drawing/2014/chart" uri="{C3380CC4-5D6E-409C-BE32-E72D297353CC}">
                <c16:uniqueId val="{00000001-8CF9-45E7-B64F-CBF8E3BB1117}"/>
              </c:ext>
            </c:extLst>
          </c:dPt>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8CF9-45E7-B64F-CBF8E3BB1117}"/>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2822030999"/>
          <c:y val="1.93167714500804E-2"/>
        </c:manualLayout>
      </c:layout>
      <c:overlay val="0"/>
      <c:spPr>
        <a:noFill/>
        <a:ln w="25416">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2C2C2C"/>
            </a:solidFill>
            <a:ln w="25416">
              <a:noFill/>
            </a:ln>
          </c:spPr>
          <c:dPt>
            <c:idx val="0"/>
            <c:bubble3D val="0"/>
            <c:spPr>
              <a:solidFill>
                <a:schemeClr val="accent3">
                  <a:lumMod val="50000"/>
                </a:schemeClr>
              </a:solidFill>
              <a:ln w="25416">
                <a:noFill/>
              </a:ln>
            </c:spPr>
            <c:extLst>
              <c:ext xmlns:c16="http://schemas.microsoft.com/office/drawing/2014/chart" uri="{C3380CC4-5D6E-409C-BE32-E72D297353CC}">
                <c16:uniqueId val="{00000001-0A45-4598-AB7A-A4E07AAE7CC8}"/>
              </c:ext>
            </c:extLst>
          </c:dPt>
          <c:dPt>
            <c:idx val="1"/>
            <c:bubble3D val="0"/>
            <c:spPr>
              <a:solidFill>
                <a:schemeClr val="accent3"/>
              </a:solidFill>
              <a:ln w="25416">
                <a:noFill/>
              </a:ln>
            </c:spPr>
            <c:extLst>
              <c:ext xmlns:c16="http://schemas.microsoft.com/office/drawing/2014/chart" uri="{C3380CC4-5D6E-409C-BE32-E72D297353CC}">
                <c16:uniqueId val="{00000003-0A45-4598-AB7A-A4E07AAE7CC8}"/>
              </c:ext>
            </c:extLst>
          </c:dPt>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0A45-4598-AB7A-A4E07AAE7CC8}"/>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layout>
        <c:manualLayout>
          <c:xMode val="edge"/>
          <c:yMode val="edge"/>
          <c:x val="0.494937087009854"/>
          <c:y val="1.93168598900012E-2"/>
        </c:manualLayout>
      </c:layout>
      <c:overlay val="0"/>
      <c:spPr>
        <a:noFill/>
        <a:ln w="25383">
          <a:noFill/>
        </a:ln>
      </c:spPr>
    </c:title>
    <c:autoTitleDeleted val="0"/>
    <c:plotArea>
      <c:layout>
        <c:manualLayout>
          <c:layoutTarget val="inner"/>
          <c:xMode val="edge"/>
          <c:yMode val="edge"/>
          <c:x val="7.4683544303797506E-2"/>
          <c:y val="1.4858841010401201E-3"/>
          <c:w val="0.85189873417721595"/>
          <c:h val="1"/>
        </c:manualLayout>
      </c:layout>
      <c:pieChart>
        <c:varyColors val="0"/>
        <c:ser>
          <c:idx val="0"/>
          <c:order val="0"/>
          <c:spPr>
            <a:solidFill>
              <a:srgbClr val="2C2C2C"/>
            </a:solidFill>
            <a:ln w="25383">
              <a:noFill/>
            </a:ln>
          </c:spPr>
          <c:dPt>
            <c:idx val="0"/>
            <c:bubble3D val="0"/>
            <c:spPr>
              <a:solidFill>
                <a:schemeClr val="accent4">
                  <a:lumMod val="50000"/>
                </a:schemeClr>
              </a:solidFill>
              <a:ln w="25383">
                <a:noFill/>
              </a:ln>
            </c:spPr>
            <c:extLst>
              <c:ext xmlns:c16="http://schemas.microsoft.com/office/drawing/2014/chart" uri="{C3380CC4-5D6E-409C-BE32-E72D297353CC}">
                <c16:uniqueId val="{00000001-FC6E-4DD4-8B71-3226E8CA319C}"/>
              </c:ext>
            </c:extLst>
          </c:dPt>
          <c:dPt>
            <c:idx val="1"/>
            <c:bubble3D val="0"/>
            <c:spPr>
              <a:solidFill>
                <a:schemeClr val="accent4"/>
              </a:solidFill>
              <a:ln w="25383">
                <a:noFill/>
              </a:ln>
            </c:spPr>
            <c:extLst>
              <c:ext xmlns:c16="http://schemas.microsoft.com/office/drawing/2014/chart" uri="{C3380CC4-5D6E-409C-BE32-E72D297353CC}">
                <c16:uniqueId val="{00000003-FC6E-4DD4-8B71-3226E8CA319C}"/>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FC6E-4DD4-8B71-3226E8CA319C}"/>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9C6AD2-5B2B-4E38-A0D2-E03877BD627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3840B-94F0-49FA-A493-1B79233BF67D}"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89467"/>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467544" y="482768"/>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13" y="464995"/>
            <a:ext cx="1196489"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Annual work summary</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2021/1/28</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265114" y="464995"/>
            <a:ext cx="858256"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Job completion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2021/1/28</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13" y="464995"/>
            <a:ext cx="1606858"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Successful project presentation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2021/1/28</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800">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13" y="464995"/>
            <a:ext cx="1209313" cy="207753"/>
          </a:xfrm>
          <a:prstGeom prst="rect">
            <a:avLst/>
          </a:prstGeom>
          <a:noFill/>
        </p:spPr>
        <p:txBody>
          <a:bodyPr wrap="none" lIns="68584" tIns="34292" rIns="68584" bIns="34292">
            <a:spAutoFit/>
          </a:bodyPr>
          <a:lstStyle/>
          <a:p>
            <a:pPr defTabSz="685800">
              <a:defRPr/>
            </a:pPr>
            <a:r>
              <a:rPr lang="en-US" altLang="zh-CN" sz="900" dirty="0">
                <a:solidFill>
                  <a:schemeClr val="tx1">
                    <a:lumMod val="50000"/>
                    <a:lumOff val="50000"/>
                  </a:schemeClr>
                </a:solidFill>
                <a:cs typeface="+mn-ea"/>
                <a:sym typeface="+mn-lt"/>
              </a:rPr>
              <a:t>Work plan for next yea</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2021/1/28</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2021/1/28</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5143500"/>
          </a:xfrm>
          <a:prstGeom prst="rect">
            <a:avLst/>
          </a:prstGeom>
        </p:spPr>
        <p:txBody>
          <a:body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2021/1/28</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E:\&#21315;&#22270;&#32593;\&#12304;&#38899;&#20048;&#32032;&#26448;&#24211;&#12305;\&#20027;&#39064;&#26354;%20-%20&#30005;&#24433;%20-%20&#19982;&#29436;&#20849;&#33310;%20&#32422;&#32752;%20&#20271;&#29790;&#26354;.mp3" TargetMode="External"/><Relationship Id="rId1" Type="http://schemas.microsoft.com/office/2007/relationships/media" Target="file:///E:\&#21315;&#22270;&#32593;\&#12304;&#38899;&#20048;&#32032;&#26448;&#24211;&#12305;\&#20027;&#39064;&#26354;%20-%20&#30005;&#24433;%20-%20&#19982;&#29436;&#20849;&#33310;%20&#32422;&#32752;%20&#20271;&#29790;&#26354;.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d91c1fd4eb27fa1abff760f484f63050.png"/>
          <p:cNvPicPr>
            <a:picLocks noChangeAspect="1" noChangeArrowheads="1"/>
          </p:cNvPicPr>
          <p:nvPr/>
        </p:nvPicPr>
        <p:blipFill>
          <a:blip r:embed="rId5" cstate="print"/>
          <a:srcRect/>
          <a:stretch>
            <a:fillRect/>
          </a:stretch>
        </p:blipFill>
        <p:spPr bwMode="auto">
          <a:xfrm rot="16200000">
            <a:off x="4215674" y="263781"/>
            <a:ext cx="4824202" cy="4831625"/>
          </a:xfrm>
          <a:prstGeom prst="rect">
            <a:avLst/>
          </a:prstGeom>
          <a:noFill/>
        </p:spPr>
      </p:pic>
      <p:sp>
        <p:nvSpPr>
          <p:cNvPr id="9" name="矩形 8"/>
          <p:cNvSpPr/>
          <p:nvPr/>
        </p:nvSpPr>
        <p:spPr>
          <a:xfrm>
            <a:off x="1547665" y="1347614"/>
            <a:ext cx="2232248" cy="971550"/>
          </a:xfrm>
          <a:prstGeom prst="rect">
            <a:avLst/>
          </a:prstGeom>
        </p:spPr>
        <p:txBody>
          <a:bodyPr wrap="square" lIns="48756" tIns="24378" rIns="48756" bIns="24378">
            <a:spAutoFit/>
          </a:bodyPr>
          <a:lstStyle/>
          <a:p>
            <a:pPr algn="ctr"/>
            <a:r>
              <a:rPr lang="en-US" altLang="zh-CN" sz="6000" spc="213" dirty="0">
                <a:solidFill>
                  <a:schemeClr val="accent1"/>
                </a:solidFill>
                <a:latin typeface="Broadway" panose="04040905080B02020502" pitchFamily="82" charset="0"/>
                <a:ea typeface="微软雅黑" panose="020B0503020204020204" pitchFamily="34" charset="-122"/>
                <a:cs typeface="Arial" panose="020B0604020202020204" pitchFamily="34" charset="0"/>
              </a:rPr>
              <a:t>202X</a:t>
            </a:r>
          </a:p>
        </p:txBody>
      </p:sp>
      <p:sp>
        <p:nvSpPr>
          <p:cNvPr id="10" name="文本框 16"/>
          <p:cNvSpPr txBox="1"/>
          <p:nvPr/>
        </p:nvSpPr>
        <p:spPr>
          <a:xfrm>
            <a:off x="467544" y="2134412"/>
            <a:ext cx="4571171" cy="711988"/>
          </a:xfrm>
          <a:prstGeom prst="rect">
            <a:avLst/>
          </a:prstGeom>
          <a:noFill/>
        </p:spPr>
        <p:txBody>
          <a:bodyPr wrap="square" lIns="65023" tIns="32511" rIns="65023" bIns="32511" rtlCol="0">
            <a:spAutoFit/>
          </a:bodyPr>
          <a:lstStyle/>
          <a:p>
            <a:pPr>
              <a:buNone/>
            </a:pPr>
            <a:r>
              <a:rPr lang="zh-CN" altLang="en-US" sz="4200" b="1"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工作汇报总结模板</a:t>
            </a:r>
          </a:p>
        </p:txBody>
      </p:sp>
      <p:sp>
        <p:nvSpPr>
          <p:cNvPr id="11" name="矩形 259"/>
          <p:cNvSpPr>
            <a:spLocks noChangeArrowheads="1"/>
          </p:cNvSpPr>
          <p:nvPr/>
        </p:nvSpPr>
        <p:spPr bwMode="auto">
          <a:xfrm>
            <a:off x="1224428" y="2856261"/>
            <a:ext cx="3225742" cy="2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适用于述职报告</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个人简介</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工作总结</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会议报告等</a:t>
            </a:r>
            <a:r>
              <a:rPr lang="en-US" altLang="zh-CN" sz="1000" cap="all" dirty="0">
                <a:solidFill>
                  <a:schemeClr val="tx1">
                    <a:lumMod val="65000"/>
                    <a:lumOff val="35000"/>
                  </a:schemeClr>
                </a:solidFill>
                <a:cs typeface="Arial" panose="020B0604020202020204" pitchFamily="34" charset="0"/>
              </a:rPr>
              <a:t>|</a:t>
            </a:r>
            <a:endParaRPr lang="zh-CN" altLang="en-US" sz="1000" cap="all" dirty="0">
              <a:solidFill>
                <a:schemeClr val="tx1">
                  <a:lumMod val="65000"/>
                  <a:lumOff val="35000"/>
                </a:schemeClr>
              </a:solidFill>
              <a:cs typeface="Arial" panose="020B0604020202020204" pitchFamily="34" charset="0"/>
            </a:endParaRPr>
          </a:p>
        </p:txBody>
      </p:sp>
      <p:sp>
        <p:nvSpPr>
          <p:cNvPr id="12" name="文本框 19"/>
          <p:cNvSpPr txBox="1"/>
          <p:nvPr/>
        </p:nvSpPr>
        <p:spPr>
          <a:xfrm>
            <a:off x="574218" y="3165198"/>
            <a:ext cx="4104457" cy="342656"/>
          </a:xfrm>
          <a:prstGeom prst="rect">
            <a:avLst/>
          </a:prstGeom>
          <a:noFill/>
        </p:spPr>
        <p:txBody>
          <a:bodyPr wrap="square" lIns="65023" tIns="32511" rIns="65023" bIns="32511" rtlCol="0">
            <a:spAutoFit/>
          </a:bodyPr>
          <a:lstStyle/>
          <a:p>
            <a:pPr algn="ctr">
              <a:lnSpc>
                <a:spcPct val="150000"/>
              </a:lnSpc>
              <a:buNone/>
            </a:pPr>
            <a:r>
              <a:rPr lang="en-US" altLang="zh-CN"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Business report general summary PPT template  | is suitable for the reporting on activities report | bio | work summary report, etc. | | meeting</a:t>
            </a:r>
            <a:endParaRPr lang="zh-CN" altLang="en-US"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主题曲 - 电影 - 与狼共舞 约翰 伯瑞曲.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304800" y="195486"/>
            <a:ext cx="304800" cy="304800"/>
          </a:xfrm>
          <a:prstGeom prst="rect">
            <a:avLst/>
          </a:prstGeom>
        </p:spPr>
      </p:pic>
      <p:sp>
        <p:nvSpPr>
          <p:cNvPr id="3" name="文本框 2"/>
          <p:cNvSpPr txBox="1"/>
          <p:nvPr/>
        </p:nvSpPr>
        <p:spPr>
          <a:xfrm>
            <a:off x="1115616" y="3579862"/>
            <a:ext cx="3156633" cy="307777"/>
          </a:xfrm>
          <a:prstGeom prst="rect">
            <a:avLst/>
          </a:prstGeom>
          <a:noFill/>
        </p:spPr>
        <p:txBody>
          <a:bodyPr wrap="none" rtlCol="0">
            <a:spAutoFit/>
          </a:bodyPr>
          <a:lstStyle/>
          <a:p>
            <a:r>
              <a:rPr lang="zh-CN" altLang="en-US" sz="1400">
                <a:solidFill>
                  <a:srgbClr val="595959"/>
                </a:solidFill>
                <a:latin typeface="微软雅黑" panose="020B0503020204020204" pitchFamily="34" charset="-122"/>
                <a:ea typeface="微软雅黑" panose="020B0503020204020204" pitchFamily="34" charset="-122"/>
              </a:rPr>
              <a:t>汇报人：喜爱</a:t>
            </a:r>
            <a:r>
              <a:rPr lang="en-US" altLang="zh-CN" sz="1400">
                <a:solidFill>
                  <a:srgbClr val="595959"/>
                </a:solidFill>
                <a:latin typeface="微软雅黑" panose="020B0503020204020204" pitchFamily="34" charset="-122"/>
                <a:ea typeface="微软雅黑" panose="020B0503020204020204" pitchFamily="34" charset="-122"/>
              </a:rPr>
              <a:t>PPT    </a:t>
            </a:r>
            <a:r>
              <a:rPr lang="zh-CN" altLang="en-US" sz="1400">
                <a:solidFill>
                  <a:srgbClr val="595959"/>
                </a:solidFill>
                <a:latin typeface="微软雅黑" panose="020B0503020204020204" pitchFamily="34" charset="-122"/>
                <a:ea typeface="微软雅黑" panose="020B0503020204020204" pitchFamily="34" charset="-122"/>
              </a:rPr>
              <a:t>时间：</a:t>
            </a:r>
            <a:r>
              <a:rPr lang="en-US" altLang="zh-CN" sz="1400">
                <a:solidFill>
                  <a:srgbClr val="595959"/>
                </a:solidFill>
                <a:latin typeface="微软雅黑" panose="020B0503020204020204" pitchFamily="34" charset="-122"/>
                <a:ea typeface="微软雅黑" panose="020B0503020204020204" pitchFamily="34" charset="-122"/>
              </a:rPr>
              <a:t>XX</a:t>
            </a:r>
            <a:r>
              <a:rPr lang="zh-CN" altLang="en-US" sz="1400">
                <a:solidFill>
                  <a:srgbClr val="595959"/>
                </a:solidFill>
                <a:latin typeface="微软雅黑" panose="020B0503020204020204" pitchFamily="34" charset="-122"/>
                <a:ea typeface="微软雅黑" panose="020B0503020204020204" pitchFamily="34" charset="-122"/>
              </a:rPr>
              <a:t>年</a:t>
            </a:r>
            <a:r>
              <a:rPr lang="en-US" altLang="zh-CN" sz="1400">
                <a:solidFill>
                  <a:srgbClr val="595959"/>
                </a:solidFill>
                <a:latin typeface="微软雅黑" panose="020B0503020204020204" pitchFamily="34" charset="-122"/>
                <a:ea typeface="微软雅黑" panose="020B0503020204020204" pitchFamily="34" charset="-122"/>
              </a:rPr>
              <a:t>XX</a:t>
            </a:r>
            <a:r>
              <a:rPr lang="zh-CN" altLang="en-US" sz="1400">
                <a:solidFill>
                  <a:srgbClr val="595959"/>
                </a:solidFill>
                <a:latin typeface="微软雅黑" panose="020B0503020204020204" pitchFamily="34" charset="-122"/>
                <a:ea typeface="微软雅黑" panose="020B0503020204020204" pitchFamily="34" charset="-122"/>
              </a:rPr>
              <a:t>月</a:t>
            </a:r>
            <a:endParaRPr lang="zh-CN" altLang="en-US" sz="14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600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614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par>
                          <p:cTn id="36" fill="hold">
                            <p:stCondLst>
                              <p:cond delay="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anim calcmode="lin" valueType="num">
                                      <p:cBhvr>
                                        <p:cTn id="4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1"/>
                                        </p:tgtEl>
                                      </p:cBhvr>
                                    </p:animEffect>
                                  </p:childTnLst>
                                </p:cTn>
                              </p:par>
                            </p:childTnLst>
                          </p:cTn>
                        </p:par>
                        <p:par>
                          <p:cTn id="44" fill="hold">
                            <p:stCondLst>
                              <p:cond delay="220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12"/>
                                        </p:tgtEl>
                                      </p:cBhvr>
                                    </p:animEffect>
                                    <p:animScale>
                                      <p:cBhvr>
                                        <p:cTn id="52" dur="250" autoRev="1" fill="hold"/>
                                        <p:tgtEl>
                                          <p:spTgt spid="12"/>
                                        </p:tgtEl>
                                      </p:cBhvr>
                                      <p:by x="105000" y="105000"/>
                                    </p:animScale>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9" grpId="0"/>
      <p:bldP spid="10" grpId="0"/>
      <p:bldP spid="10" grpId="1"/>
      <p:bldP spid="11" grpId="0"/>
      <p:bldP spid="11" grpId="1"/>
      <p:bldP spid="12" grpId="0"/>
      <p:bldP spid="12"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415705" y="1304358"/>
            <a:ext cx="2087310" cy="1163150"/>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rPr>
                <a:t>添加文字标题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p:txBody>
        </p:sp>
      </p:grpSp>
      <p:grpSp>
        <p:nvGrpSpPr>
          <p:cNvPr id="3" name="Group 43"/>
          <p:cNvGrpSpPr/>
          <p:nvPr/>
        </p:nvGrpSpPr>
        <p:grpSpPr>
          <a:xfrm>
            <a:off x="415703" y="3248123"/>
            <a:ext cx="2087311" cy="1258943"/>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4" name="Group 46"/>
          <p:cNvGrpSpPr/>
          <p:nvPr/>
        </p:nvGrpSpPr>
        <p:grpSpPr>
          <a:xfrm>
            <a:off x="6583049" y="1304358"/>
            <a:ext cx="2087310" cy="1226188"/>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5" name="Group 49"/>
          <p:cNvGrpSpPr/>
          <p:nvPr/>
        </p:nvGrpSpPr>
        <p:grpSpPr>
          <a:xfrm>
            <a:off x="6685477" y="3489639"/>
            <a:ext cx="2087310" cy="1241852"/>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cxnSp>
        <p:nvCxnSpPr>
          <p:cNvPr id="67" name="直接连接符 66"/>
          <p:cNvCxnSpPr>
            <a:stCxn id="20" idx="0"/>
          </p:cNvCxnSpPr>
          <p:nvPr/>
        </p:nvCxnSpPr>
        <p:spPr>
          <a:xfrm flipV="1">
            <a:off x="2784667"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213"/>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3"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3" y="1729213"/>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706"/>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887"/>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706"/>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6" y="4257298"/>
            <a:ext cx="298661"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6" name="组合 1"/>
          <p:cNvGrpSpPr/>
          <p:nvPr/>
        </p:nvGrpSpPr>
        <p:grpSpPr>
          <a:xfrm>
            <a:off x="2075771" y="2140501"/>
            <a:ext cx="1417795" cy="141820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项目一</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78"/>
          <p:cNvGrpSpPr/>
          <p:nvPr/>
        </p:nvGrpSpPr>
        <p:grpSpPr>
          <a:xfrm>
            <a:off x="3257267" y="2140501"/>
            <a:ext cx="1417795" cy="141820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项目二</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9"/>
          <p:cNvGrpSpPr/>
          <p:nvPr/>
        </p:nvGrpSpPr>
        <p:grpSpPr>
          <a:xfrm>
            <a:off x="4438763" y="2140501"/>
            <a:ext cx="1417795" cy="141820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3"/>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项目三</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0"/>
          <p:cNvGrpSpPr/>
          <p:nvPr/>
        </p:nvGrpSpPr>
        <p:grpSpPr>
          <a:xfrm>
            <a:off x="5677919" y="2140501"/>
            <a:ext cx="1417795" cy="1418205"/>
            <a:chOff x="7520185" y="2648622"/>
            <a:chExt cx="1891378" cy="1891378"/>
          </a:xfrm>
          <a:solidFill>
            <a:srgbClr val="FFC400"/>
          </a:solidFill>
        </p:grpSpPr>
        <p:sp>
          <p:nvSpPr>
            <p:cNvPr id="42" name="Oval 11"/>
            <p:cNvSpPr/>
            <p:nvPr/>
          </p:nvSpPr>
          <p:spPr>
            <a:xfrm>
              <a:off x="7520185" y="2648622"/>
              <a:ext cx="1891378" cy="1891378"/>
            </a:xfrm>
            <a:prstGeom prst="ellipse">
              <a:avLst/>
            </a:prstGeom>
            <a:solidFill>
              <a:schemeClr val="accent4"/>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项目四</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660230" y="1481379"/>
            <a:ext cx="3433818" cy="2871097"/>
            <a:chOff x="6268472" y="1942824"/>
            <a:chExt cx="4831523" cy="4039530"/>
          </a:xfrm>
        </p:grpSpPr>
        <p:sp>
          <p:nvSpPr>
            <p:cNvPr id="6" name="Freeform 11"/>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3"/>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4"/>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5"/>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7"/>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8"/>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1"/>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3"/>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4"/>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5"/>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0"/>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1"/>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4"/>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6"/>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7"/>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8"/>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9"/>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0"/>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1"/>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2"/>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4"/>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5"/>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6"/>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7"/>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8"/>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0"/>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1"/>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4"/>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7"/>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8"/>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70"/>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71"/>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72"/>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3"/>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74"/>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75"/>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6"/>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7"/>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78"/>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9"/>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0"/>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81"/>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82"/>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4"/>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85"/>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86"/>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7"/>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88"/>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89"/>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90"/>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91"/>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92"/>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95"/>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96"/>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97"/>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7" name="TextBox 62"/>
          <p:cNvSpPr txBox="1"/>
          <p:nvPr/>
        </p:nvSpPr>
        <p:spPr>
          <a:xfrm>
            <a:off x="915354" y="129324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Rectangle 64"/>
          <p:cNvSpPr/>
          <p:nvPr/>
        </p:nvSpPr>
        <p:spPr>
          <a:xfrm>
            <a:off x="911852" y="1481379"/>
            <a:ext cx="3374057" cy="2872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29" name="Donut 65"/>
          <p:cNvSpPr/>
          <p:nvPr/>
        </p:nvSpPr>
        <p:spPr>
          <a:xfrm>
            <a:off x="974465" y="2503019"/>
            <a:ext cx="515196" cy="51522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66"/>
          <p:cNvSpPr>
            <a:spLocks noEditPoints="1"/>
          </p:cNvSpPr>
          <p:nvPr/>
        </p:nvSpPr>
        <p:spPr bwMode="auto">
          <a:xfrm>
            <a:off x="1120780" y="2643429"/>
            <a:ext cx="222562" cy="234403"/>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67"/>
          <p:cNvSpPr>
            <a:spLocks noEditPoints="1"/>
          </p:cNvSpPr>
          <p:nvPr/>
        </p:nvSpPr>
        <p:spPr bwMode="auto">
          <a:xfrm>
            <a:off x="1100620" y="3728035"/>
            <a:ext cx="252666" cy="20429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68"/>
          <p:cNvSpPr>
            <a:spLocks noEditPoints="1"/>
          </p:cNvSpPr>
          <p:nvPr/>
        </p:nvSpPr>
        <p:spPr bwMode="auto">
          <a:xfrm>
            <a:off x="3048746" y="3726242"/>
            <a:ext cx="168804" cy="247305"/>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69"/>
          <p:cNvSpPr>
            <a:spLocks noEditPoints="1"/>
          </p:cNvSpPr>
          <p:nvPr/>
        </p:nvSpPr>
        <p:spPr bwMode="auto">
          <a:xfrm>
            <a:off x="3041542" y="2652569"/>
            <a:ext cx="178480" cy="216123"/>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Donut 70"/>
          <p:cNvSpPr/>
          <p:nvPr/>
        </p:nvSpPr>
        <p:spPr>
          <a:xfrm>
            <a:off x="2875552" y="3581861"/>
            <a:ext cx="515196" cy="51522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Donut 71"/>
          <p:cNvSpPr/>
          <p:nvPr/>
        </p:nvSpPr>
        <p:spPr>
          <a:xfrm>
            <a:off x="970610" y="3581969"/>
            <a:ext cx="515196" cy="51522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Donut 72"/>
          <p:cNvSpPr/>
          <p:nvPr/>
        </p:nvSpPr>
        <p:spPr>
          <a:xfrm>
            <a:off x="2871494" y="2503019"/>
            <a:ext cx="515196" cy="51522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Box 73"/>
          <p:cNvSpPr txBox="1"/>
          <p:nvPr/>
        </p:nvSpPr>
        <p:spPr>
          <a:xfrm>
            <a:off x="1502574" y="2722056"/>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74"/>
          <p:cNvSpPr txBox="1"/>
          <p:nvPr/>
        </p:nvSpPr>
        <p:spPr>
          <a:xfrm>
            <a:off x="1502574" y="2530597"/>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TextBox 75"/>
          <p:cNvSpPr txBox="1"/>
          <p:nvPr/>
        </p:nvSpPr>
        <p:spPr>
          <a:xfrm>
            <a:off x="3421154" y="2722056"/>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TextBox 76"/>
          <p:cNvSpPr txBox="1"/>
          <p:nvPr/>
        </p:nvSpPr>
        <p:spPr>
          <a:xfrm>
            <a:off x="3421154" y="2530597"/>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77"/>
          <p:cNvSpPr txBox="1"/>
          <p:nvPr/>
        </p:nvSpPr>
        <p:spPr>
          <a:xfrm>
            <a:off x="1502574" y="3807233"/>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TextBox 78"/>
          <p:cNvSpPr txBox="1"/>
          <p:nvPr/>
        </p:nvSpPr>
        <p:spPr>
          <a:xfrm>
            <a:off x="1502574" y="3603986"/>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TextBox 79"/>
          <p:cNvSpPr txBox="1"/>
          <p:nvPr/>
        </p:nvSpPr>
        <p:spPr>
          <a:xfrm>
            <a:off x="3421154" y="3807233"/>
            <a:ext cx="644277"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80"/>
          <p:cNvSpPr txBox="1"/>
          <p:nvPr/>
        </p:nvSpPr>
        <p:spPr>
          <a:xfrm>
            <a:off x="3421154" y="3603986"/>
            <a:ext cx="386194" cy="250323"/>
          </a:xfrm>
          <a:prstGeom prst="rect">
            <a:avLst/>
          </a:prstGeom>
          <a:noFill/>
        </p:spPr>
        <p:txBody>
          <a:bodyPr wrap="none" lIns="65023" tIns="32511" rIns="65023" bIns="32511" rtlCol="0">
            <a:spAutoFit/>
          </a:bodyPr>
          <a:lstStyle/>
          <a:p>
            <a:pPr>
              <a:lnSpc>
                <a:spcPct val="120000"/>
              </a:lnSpc>
            </a:pPr>
            <a:r>
              <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81"/>
          <p:cNvSpPr/>
          <p:nvPr/>
        </p:nvSpPr>
        <p:spPr>
          <a:xfrm>
            <a:off x="936691" y="3025574"/>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82"/>
          <p:cNvSpPr/>
          <p:nvPr/>
        </p:nvSpPr>
        <p:spPr>
          <a:xfrm>
            <a:off x="936691" y="4109043"/>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ectangle 83"/>
          <p:cNvSpPr/>
          <p:nvPr/>
        </p:nvSpPr>
        <p:spPr>
          <a:xfrm>
            <a:off x="2831313" y="3025574"/>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ectangle 84"/>
          <p:cNvSpPr/>
          <p:nvPr/>
        </p:nvSpPr>
        <p:spPr>
          <a:xfrm>
            <a:off x="2826954" y="4109043"/>
            <a:ext cx="1706862" cy="398056"/>
          </a:xfrm>
          <a:prstGeom prst="rect">
            <a:avLst/>
          </a:prstGeom>
        </p:spPr>
        <p:txBody>
          <a:bodyPr wrap="square" lIns="65023" tIns="32511" rIns="65023" bIns="32511">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left)">
                                      <p:cBhvr>
                                        <p:cTn id="19" dur="500"/>
                                        <p:tgtEl>
                                          <p:spTgt spid="128"/>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p:cTn id="23" dur="500" fill="hold"/>
                                        <p:tgtEl>
                                          <p:spTgt spid="129"/>
                                        </p:tgtEl>
                                        <p:attrNameLst>
                                          <p:attrName>ppt_w</p:attrName>
                                        </p:attrNameLst>
                                      </p:cBhvr>
                                      <p:tavLst>
                                        <p:tav tm="0">
                                          <p:val>
                                            <p:fltVal val="0"/>
                                          </p:val>
                                        </p:tav>
                                        <p:tav tm="100000">
                                          <p:val>
                                            <p:strVal val="#ppt_w"/>
                                          </p:val>
                                        </p:tav>
                                      </p:tavLst>
                                    </p:anim>
                                    <p:anim calcmode="lin" valueType="num">
                                      <p:cBhvr>
                                        <p:cTn id="24" dur="500" fill="hold"/>
                                        <p:tgtEl>
                                          <p:spTgt spid="129"/>
                                        </p:tgtEl>
                                        <p:attrNameLst>
                                          <p:attrName>ppt_h</p:attrName>
                                        </p:attrNameLst>
                                      </p:cBhvr>
                                      <p:tavLst>
                                        <p:tav tm="0">
                                          <p:val>
                                            <p:fltVal val="0"/>
                                          </p:val>
                                        </p:tav>
                                        <p:tav tm="100000">
                                          <p:val>
                                            <p:strVal val="#ppt_h"/>
                                          </p:val>
                                        </p:tav>
                                      </p:tavLst>
                                    </p:anim>
                                    <p:anim calcmode="lin" valueType="num">
                                      <p:cBhvr>
                                        <p:cTn id="25" dur="500" fill="hold"/>
                                        <p:tgtEl>
                                          <p:spTgt spid="129"/>
                                        </p:tgtEl>
                                        <p:attrNameLst>
                                          <p:attrName>style.rotation</p:attrName>
                                        </p:attrNameLst>
                                      </p:cBhvr>
                                      <p:tavLst>
                                        <p:tav tm="0">
                                          <p:val>
                                            <p:fltVal val="360"/>
                                          </p:val>
                                        </p:tav>
                                        <p:tav tm="100000">
                                          <p:val>
                                            <p:fltVal val="0"/>
                                          </p:val>
                                        </p:tav>
                                      </p:tavLst>
                                    </p:anim>
                                    <p:animEffect transition="in" filter="fade">
                                      <p:cBhvr>
                                        <p:cTn id="26" dur="500"/>
                                        <p:tgtEl>
                                          <p:spTgt spid="12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500" fill="hold"/>
                                        <p:tgtEl>
                                          <p:spTgt spid="130"/>
                                        </p:tgtEl>
                                        <p:attrNameLst>
                                          <p:attrName>ppt_w</p:attrName>
                                        </p:attrNameLst>
                                      </p:cBhvr>
                                      <p:tavLst>
                                        <p:tav tm="0">
                                          <p:val>
                                            <p:fltVal val="0"/>
                                          </p:val>
                                        </p:tav>
                                        <p:tav tm="100000">
                                          <p:val>
                                            <p:strVal val="#ppt_w"/>
                                          </p:val>
                                        </p:tav>
                                      </p:tavLst>
                                    </p:anim>
                                    <p:anim calcmode="lin" valueType="num">
                                      <p:cBhvr>
                                        <p:cTn id="31" dur="500" fill="hold"/>
                                        <p:tgtEl>
                                          <p:spTgt spid="130"/>
                                        </p:tgtEl>
                                        <p:attrNameLst>
                                          <p:attrName>ppt_h</p:attrName>
                                        </p:attrNameLst>
                                      </p:cBhvr>
                                      <p:tavLst>
                                        <p:tav tm="0">
                                          <p:val>
                                            <p:fltVal val="0"/>
                                          </p:val>
                                        </p:tav>
                                        <p:tav tm="100000">
                                          <p:val>
                                            <p:strVal val="#ppt_h"/>
                                          </p:val>
                                        </p:tav>
                                      </p:tavLst>
                                    </p:anim>
                                    <p:anim calcmode="lin" valueType="num">
                                      <p:cBhvr>
                                        <p:cTn id="32" dur="500" fill="hold"/>
                                        <p:tgtEl>
                                          <p:spTgt spid="130"/>
                                        </p:tgtEl>
                                        <p:attrNameLst>
                                          <p:attrName>style.rotation</p:attrName>
                                        </p:attrNameLst>
                                      </p:cBhvr>
                                      <p:tavLst>
                                        <p:tav tm="0">
                                          <p:val>
                                            <p:fltVal val="360"/>
                                          </p:val>
                                        </p:tav>
                                        <p:tav tm="100000">
                                          <p:val>
                                            <p:fltVal val="0"/>
                                          </p:val>
                                        </p:tav>
                                      </p:tavLst>
                                    </p:anim>
                                    <p:animEffect transition="in" filter="fade">
                                      <p:cBhvr>
                                        <p:cTn id="33" dur="500"/>
                                        <p:tgtEl>
                                          <p:spTgt spid="13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500" fill="hold"/>
                                        <p:tgtEl>
                                          <p:spTgt spid="168"/>
                                        </p:tgtEl>
                                        <p:attrNameLst>
                                          <p:attrName>ppt_w</p:attrName>
                                        </p:attrNameLst>
                                      </p:cBhvr>
                                      <p:tavLst>
                                        <p:tav tm="0">
                                          <p:val>
                                            <p:fltVal val="0"/>
                                          </p:val>
                                        </p:tav>
                                        <p:tav tm="100000">
                                          <p:val>
                                            <p:strVal val="#ppt_w"/>
                                          </p:val>
                                        </p:tav>
                                      </p:tavLst>
                                    </p:anim>
                                    <p:anim calcmode="lin" valueType="num">
                                      <p:cBhvr>
                                        <p:cTn id="46" dur="500" fill="hold"/>
                                        <p:tgtEl>
                                          <p:spTgt spid="168"/>
                                        </p:tgtEl>
                                        <p:attrNameLst>
                                          <p:attrName>ppt_h</p:attrName>
                                        </p:attrNameLst>
                                      </p:cBhvr>
                                      <p:tavLst>
                                        <p:tav tm="0">
                                          <p:val>
                                            <p:fltVal val="0"/>
                                          </p:val>
                                        </p:tav>
                                        <p:tav tm="100000">
                                          <p:val>
                                            <p:strVal val="#ppt_h"/>
                                          </p:val>
                                        </p:tav>
                                      </p:tavLst>
                                    </p:anim>
                                    <p:animEffect transition="in" filter="fade">
                                      <p:cBhvr>
                                        <p:cTn id="47" dur="500"/>
                                        <p:tgtEl>
                                          <p:spTgt spid="168"/>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500" fill="hold"/>
                                        <p:tgtEl>
                                          <p:spTgt spid="159"/>
                                        </p:tgtEl>
                                        <p:attrNameLst>
                                          <p:attrName>ppt_w</p:attrName>
                                        </p:attrNameLst>
                                      </p:cBhvr>
                                      <p:tavLst>
                                        <p:tav tm="0">
                                          <p:val>
                                            <p:fltVal val="0"/>
                                          </p:val>
                                        </p:tav>
                                        <p:tav tm="100000">
                                          <p:val>
                                            <p:strVal val="#ppt_w"/>
                                          </p:val>
                                        </p:tav>
                                      </p:tavLst>
                                    </p:anim>
                                    <p:anim calcmode="lin" valueType="num">
                                      <p:cBhvr>
                                        <p:cTn id="52" dur="500" fill="hold"/>
                                        <p:tgtEl>
                                          <p:spTgt spid="159"/>
                                        </p:tgtEl>
                                        <p:attrNameLst>
                                          <p:attrName>ppt_h</p:attrName>
                                        </p:attrNameLst>
                                      </p:cBhvr>
                                      <p:tavLst>
                                        <p:tav tm="0">
                                          <p:val>
                                            <p:fltVal val="0"/>
                                          </p:val>
                                        </p:tav>
                                        <p:tav tm="100000">
                                          <p:val>
                                            <p:strVal val="#ppt_h"/>
                                          </p:val>
                                        </p:tav>
                                      </p:tavLst>
                                    </p:anim>
                                    <p:anim calcmode="lin" valueType="num">
                                      <p:cBhvr>
                                        <p:cTn id="53" dur="500" fill="hold"/>
                                        <p:tgtEl>
                                          <p:spTgt spid="159"/>
                                        </p:tgtEl>
                                        <p:attrNameLst>
                                          <p:attrName>style.rotation</p:attrName>
                                        </p:attrNameLst>
                                      </p:cBhvr>
                                      <p:tavLst>
                                        <p:tav tm="0">
                                          <p:val>
                                            <p:fltVal val="360"/>
                                          </p:val>
                                        </p:tav>
                                        <p:tav tm="100000">
                                          <p:val>
                                            <p:fltVal val="0"/>
                                          </p:val>
                                        </p:tav>
                                      </p:tavLst>
                                    </p:anim>
                                    <p:animEffect transition="in" filter="fade">
                                      <p:cBhvr>
                                        <p:cTn id="54" dur="500"/>
                                        <p:tgtEl>
                                          <p:spTgt spid="159"/>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 calcmode="lin" valueType="num">
                                      <p:cBhvr>
                                        <p:cTn id="60" dur="500" fill="hold"/>
                                        <p:tgtEl>
                                          <p:spTgt spid="156"/>
                                        </p:tgtEl>
                                        <p:attrNameLst>
                                          <p:attrName>style.rotation</p:attrName>
                                        </p:attrNameLst>
                                      </p:cBhvr>
                                      <p:tavLst>
                                        <p:tav tm="0">
                                          <p:val>
                                            <p:fltVal val="360"/>
                                          </p:val>
                                        </p:tav>
                                        <p:tav tm="100000">
                                          <p:val>
                                            <p:fltVal val="0"/>
                                          </p:val>
                                        </p:tav>
                                      </p:tavLst>
                                    </p:anim>
                                    <p:animEffect transition="in" filter="fade">
                                      <p:cBhvr>
                                        <p:cTn id="61" dur="500"/>
                                        <p:tgtEl>
                                          <p:spTgt spid="15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70"/>
                                        </p:tgtEl>
                                        <p:attrNameLst>
                                          <p:attrName>style.visibility</p:attrName>
                                        </p:attrNameLst>
                                      </p:cBhvr>
                                      <p:to>
                                        <p:strVal val="visible"/>
                                      </p:to>
                                    </p:set>
                                    <p:anim calcmode="lin" valueType="num">
                                      <p:cBhvr>
                                        <p:cTn id="73" dur="500" fill="hold"/>
                                        <p:tgtEl>
                                          <p:spTgt spid="170"/>
                                        </p:tgtEl>
                                        <p:attrNameLst>
                                          <p:attrName>ppt_w</p:attrName>
                                        </p:attrNameLst>
                                      </p:cBhvr>
                                      <p:tavLst>
                                        <p:tav tm="0">
                                          <p:val>
                                            <p:fltVal val="0"/>
                                          </p:val>
                                        </p:tav>
                                        <p:tav tm="100000">
                                          <p:val>
                                            <p:strVal val="#ppt_w"/>
                                          </p:val>
                                        </p:tav>
                                      </p:tavLst>
                                    </p:anim>
                                    <p:anim calcmode="lin" valueType="num">
                                      <p:cBhvr>
                                        <p:cTn id="74" dur="500" fill="hold"/>
                                        <p:tgtEl>
                                          <p:spTgt spid="170"/>
                                        </p:tgtEl>
                                        <p:attrNameLst>
                                          <p:attrName>ppt_h</p:attrName>
                                        </p:attrNameLst>
                                      </p:cBhvr>
                                      <p:tavLst>
                                        <p:tav tm="0">
                                          <p:val>
                                            <p:fltVal val="0"/>
                                          </p:val>
                                        </p:tav>
                                        <p:tav tm="100000">
                                          <p:val>
                                            <p:strVal val="#ppt_h"/>
                                          </p:val>
                                        </p:tav>
                                      </p:tavLst>
                                    </p:anim>
                                    <p:animEffect transition="in" filter="fade">
                                      <p:cBhvr>
                                        <p:cTn id="75" dur="500"/>
                                        <p:tgtEl>
                                          <p:spTgt spid="170"/>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 calcmode="lin" valueType="num">
                                      <p:cBhvr>
                                        <p:cTn id="79" dur="500" fill="hold"/>
                                        <p:tgtEl>
                                          <p:spTgt spid="158"/>
                                        </p:tgtEl>
                                        <p:attrNameLst>
                                          <p:attrName>ppt_w</p:attrName>
                                        </p:attrNameLst>
                                      </p:cBhvr>
                                      <p:tavLst>
                                        <p:tav tm="0">
                                          <p:val>
                                            <p:fltVal val="0"/>
                                          </p:val>
                                        </p:tav>
                                        <p:tav tm="100000">
                                          <p:val>
                                            <p:strVal val="#ppt_w"/>
                                          </p:val>
                                        </p:tav>
                                      </p:tavLst>
                                    </p:anim>
                                    <p:anim calcmode="lin" valueType="num">
                                      <p:cBhvr>
                                        <p:cTn id="80" dur="500" fill="hold"/>
                                        <p:tgtEl>
                                          <p:spTgt spid="158"/>
                                        </p:tgtEl>
                                        <p:attrNameLst>
                                          <p:attrName>ppt_h</p:attrName>
                                        </p:attrNameLst>
                                      </p:cBhvr>
                                      <p:tavLst>
                                        <p:tav tm="0">
                                          <p:val>
                                            <p:fltVal val="0"/>
                                          </p:val>
                                        </p:tav>
                                        <p:tav tm="100000">
                                          <p:val>
                                            <p:strVal val="#ppt_h"/>
                                          </p:val>
                                        </p:tav>
                                      </p:tavLst>
                                    </p:anim>
                                    <p:anim calcmode="lin" valueType="num">
                                      <p:cBhvr>
                                        <p:cTn id="81" dur="500" fill="hold"/>
                                        <p:tgtEl>
                                          <p:spTgt spid="158"/>
                                        </p:tgtEl>
                                        <p:attrNameLst>
                                          <p:attrName>style.rotation</p:attrName>
                                        </p:attrNameLst>
                                      </p:cBhvr>
                                      <p:tavLst>
                                        <p:tav tm="0">
                                          <p:val>
                                            <p:fltVal val="360"/>
                                          </p:val>
                                        </p:tav>
                                        <p:tav tm="100000">
                                          <p:val>
                                            <p:fltVal val="0"/>
                                          </p:val>
                                        </p:tav>
                                      </p:tavLst>
                                    </p:anim>
                                    <p:animEffect transition="in" filter="fade">
                                      <p:cBhvr>
                                        <p:cTn id="82" dur="500"/>
                                        <p:tgtEl>
                                          <p:spTgt spid="158"/>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154"/>
                                        </p:tgtEl>
                                        <p:attrNameLst>
                                          <p:attrName>style.visibility</p:attrName>
                                        </p:attrNameLst>
                                      </p:cBhvr>
                                      <p:to>
                                        <p:strVal val="visible"/>
                                      </p:to>
                                    </p:set>
                                    <p:anim calcmode="lin" valueType="num">
                                      <p:cBhvr>
                                        <p:cTn id="86" dur="500" fill="hold"/>
                                        <p:tgtEl>
                                          <p:spTgt spid="154"/>
                                        </p:tgtEl>
                                        <p:attrNameLst>
                                          <p:attrName>ppt_w</p:attrName>
                                        </p:attrNameLst>
                                      </p:cBhvr>
                                      <p:tavLst>
                                        <p:tav tm="0">
                                          <p:val>
                                            <p:fltVal val="0"/>
                                          </p:val>
                                        </p:tav>
                                        <p:tav tm="100000">
                                          <p:val>
                                            <p:strVal val="#ppt_w"/>
                                          </p:val>
                                        </p:tav>
                                      </p:tavLst>
                                    </p:anim>
                                    <p:anim calcmode="lin" valueType="num">
                                      <p:cBhvr>
                                        <p:cTn id="87" dur="500" fill="hold"/>
                                        <p:tgtEl>
                                          <p:spTgt spid="154"/>
                                        </p:tgtEl>
                                        <p:attrNameLst>
                                          <p:attrName>ppt_h</p:attrName>
                                        </p:attrNameLst>
                                      </p:cBhvr>
                                      <p:tavLst>
                                        <p:tav tm="0">
                                          <p:val>
                                            <p:fltVal val="0"/>
                                          </p:val>
                                        </p:tav>
                                        <p:tav tm="100000">
                                          <p:val>
                                            <p:strVal val="#ppt_h"/>
                                          </p:val>
                                        </p:tav>
                                      </p:tavLst>
                                    </p:anim>
                                    <p:anim calcmode="lin" valueType="num">
                                      <p:cBhvr>
                                        <p:cTn id="88" dur="500" fill="hold"/>
                                        <p:tgtEl>
                                          <p:spTgt spid="154"/>
                                        </p:tgtEl>
                                        <p:attrNameLst>
                                          <p:attrName>style.rotation</p:attrName>
                                        </p:attrNameLst>
                                      </p:cBhvr>
                                      <p:tavLst>
                                        <p:tav tm="0">
                                          <p:val>
                                            <p:fltVal val="360"/>
                                          </p:val>
                                        </p:tav>
                                        <p:tav tm="100000">
                                          <p:val>
                                            <p:fltVal val="0"/>
                                          </p:val>
                                        </p:tav>
                                      </p:tavLst>
                                    </p:anim>
                                    <p:animEffect transition="in" filter="fade">
                                      <p:cBhvr>
                                        <p:cTn id="89" dur="500"/>
                                        <p:tgtEl>
                                          <p:spTgt spid="1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500"/>
                                        <p:tgtEl>
                                          <p:spTgt spid="165"/>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fade">
                                      <p:cBhvr>
                                        <p:cTn id="97" dur="500"/>
                                        <p:tgtEl>
                                          <p:spTgt spid="16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 calcmode="lin" valueType="num">
                                      <p:cBhvr>
                                        <p:cTn id="107" dur="500" fill="hold"/>
                                        <p:tgtEl>
                                          <p:spTgt spid="157"/>
                                        </p:tgtEl>
                                        <p:attrNameLst>
                                          <p:attrName>ppt_w</p:attrName>
                                        </p:attrNameLst>
                                      </p:cBhvr>
                                      <p:tavLst>
                                        <p:tav tm="0">
                                          <p:val>
                                            <p:fltVal val="0"/>
                                          </p:val>
                                        </p:tav>
                                        <p:tav tm="100000">
                                          <p:val>
                                            <p:strVal val="#ppt_w"/>
                                          </p:val>
                                        </p:tav>
                                      </p:tavLst>
                                    </p:anim>
                                    <p:anim calcmode="lin" valueType="num">
                                      <p:cBhvr>
                                        <p:cTn id="108" dur="500" fill="hold"/>
                                        <p:tgtEl>
                                          <p:spTgt spid="157"/>
                                        </p:tgtEl>
                                        <p:attrNameLst>
                                          <p:attrName>ppt_h</p:attrName>
                                        </p:attrNameLst>
                                      </p:cBhvr>
                                      <p:tavLst>
                                        <p:tav tm="0">
                                          <p:val>
                                            <p:fltVal val="0"/>
                                          </p:val>
                                        </p:tav>
                                        <p:tav tm="100000">
                                          <p:val>
                                            <p:strVal val="#ppt_h"/>
                                          </p:val>
                                        </p:tav>
                                      </p:tavLst>
                                    </p:anim>
                                    <p:anim calcmode="lin" valueType="num">
                                      <p:cBhvr>
                                        <p:cTn id="109" dur="500" fill="hold"/>
                                        <p:tgtEl>
                                          <p:spTgt spid="157"/>
                                        </p:tgtEl>
                                        <p:attrNameLst>
                                          <p:attrName>style.rotation</p:attrName>
                                        </p:attrNameLst>
                                      </p:cBhvr>
                                      <p:tavLst>
                                        <p:tav tm="0">
                                          <p:val>
                                            <p:fltVal val="360"/>
                                          </p:val>
                                        </p:tav>
                                        <p:tav tm="100000">
                                          <p:val>
                                            <p:fltVal val="0"/>
                                          </p:val>
                                        </p:tav>
                                      </p:tavLst>
                                    </p:anim>
                                    <p:animEffect transition="in" filter="fade">
                                      <p:cBhvr>
                                        <p:cTn id="110" dur="500"/>
                                        <p:tgtEl>
                                          <p:spTgt spid="157"/>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155"/>
                                        </p:tgtEl>
                                        <p:attrNameLst>
                                          <p:attrName>style.visibility</p:attrName>
                                        </p:attrNameLst>
                                      </p:cBhvr>
                                      <p:to>
                                        <p:strVal val="visible"/>
                                      </p:to>
                                    </p:set>
                                    <p:anim calcmode="lin" valueType="num">
                                      <p:cBhvr>
                                        <p:cTn id="114" dur="500" fill="hold"/>
                                        <p:tgtEl>
                                          <p:spTgt spid="155"/>
                                        </p:tgtEl>
                                        <p:attrNameLst>
                                          <p:attrName>ppt_w</p:attrName>
                                        </p:attrNameLst>
                                      </p:cBhvr>
                                      <p:tavLst>
                                        <p:tav tm="0">
                                          <p:val>
                                            <p:fltVal val="0"/>
                                          </p:val>
                                        </p:tav>
                                        <p:tav tm="100000">
                                          <p:val>
                                            <p:strVal val="#ppt_w"/>
                                          </p:val>
                                        </p:tav>
                                      </p:tavLst>
                                    </p:anim>
                                    <p:anim calcmode="lin" valueType="num">
                                      <p:cBhvr>
                                        <p:cTn id="115" dur="500" fill="hold"/>
                                        <p:tgtEl>
                                          <p:spTgt spid="155"/>
                                        </p:tgtEl>
                                        <p:attrNameLst>
                                          <p:attrName>ppt_h</p:attrName>
                                        </p:attrNameLst>
                                      </p:cBhvr>
                                      <p:tavLst>
                                        <p:tav tm="0">
                                          <p:val>
                                            <p:fltVal val="0"/>
                                          </p:val>
                                        </p:tav>
                                        <p:tav tm="100000">
                                          <p:val>
                                            <p:strVal val="#ppt_h"/>
                                          </p:val>
                                        </p:tav>
                                      </p:tavLst>
                                    </p:anim>
                                    <p:anim calcmode="lin" valueType="num">
                                      <p:cBhvr>
                                        <p:cTn id="116" dur="500" fill="hold"/>
                                        <p:tgtEl>
                                          <p:spTgt spid="155"/>
                                        </p:tgtEl>
                                        <p:attrNameLst>
                                          <p:attrName>style.rotation</p:attrName>
                                        </p:attrNameLst>
                                      </p:cBhvr>
                                      <p:tavLst>
                                        <p:tav tm="0">
                                          <p:val>
                                            <p:fltVal val="360"/>
                                          </p:val>
                                        </p:tav>
                                        <p:tav tm="100000">
                                          <p:val>
                                            <p:fltVal val="0"/>
                                          </p:val>
                                        </p:tav>
                                      </p:tavLst>
                                    </p:anim>
                                    <p:animEffect transition="in" filter="fade">
                                      <p:cBhvr>
                                        <p:cTn id="117" dur="500"/>
                                        <p:tgtEl>
                                          <p:spTgt spid="155"/>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167"/>
                                        </p:tgtEl>
                                        <p:attrNameLst>
                                          <p:attrName>style.visibility</p:attrName>
                                        </p:attrNameLst>
                                      </p:cBhvr>
                                      <p:to>
                                        <p:strVal val="visible"/>
                                      </p:to>
                                    </p:set>
                                    <p:animEffect transition="in" filter="fade">
                                      <p:cBhvr>
                                        <p:cTn id="121" dur="500"/>
                                        <p:tgtEl>
                                          <p:spTgt spid="167"/>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166"/>
                                        </p:tgtEl>
                                        <p:attrNameLst>
                                          <p:attrName>style.visibility</p:attrName>
                                        </p:attrNameLst>
                                      </p:cBhvr>
                                      <p:to>
                                        <p:strVal val="visible"/>
                                      </p:to>
                                    </p:set>
                                    <p:animEffect transition="in" filter="fade">
                                      <p:cBhvr>
                                        <p:cTn id="125" dur="500"/>
                                        <p:tgtEl>
                                          <p:spTgt spid="166"/>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1"/>
                                        </p:tgtEl>
                                        <p:attrNameLst>
                                          <p:attrName>style.visibility</p:attrName>
                                        </p:attrNameLst>
                                      </p:cBhvr>
                                      <p:to>
                                        <p:strVal val="visible"/>
                                      </p:to>
                                    </p:set>
                                    <p:anim calcmode="lin" valueType="num">
                                      <p:cBhvr>
                                        <p:cTn id="129" dur="500" fill="hold"/>
                                        <p:tgtEl>
                                          <p:spTgt spid="171"/>
                                        </p:tgtEl>
                                        <p:attrNameLst>
                                          <p:attrName>ppt_w</p:attrName>
                                        </p:attrNameLst>
                                      </p:cBhvr>
                                      <p:tavLst>
                                        <p:tav tm="0">
                                          <p:val>
                                            <p:fltVal val="0"/>
                                          </p:val>
                                        </p:tav>
                                        <p:tav tm="100000">
                                          <p:val>
                                            <p:strVal val="#ppt_w"/>
                                          </p:val>
                                        </p:tav>
                                      </p:tavLst>
                                    </p:anim>
                                    <p:anim calcmode="lin" valueType="num">
                                      <p:cBhvr>
                                        <p:cTn id="130" dur="500" fill="hold"/>
                                        <p:tgtEl>
                                          <p:spTgt spid="171"/>
                                        </p:tgtEl>
                                        <p:attrNameLst>
                                          <p:attrName>ppt_h</p:attrName>
                                        </p:attrNameLst>
                                      </p:cBhvr>
                                      <p:tavLst>
                                        <p:tav tm="0">
                                          <p:val>
                                            <p:fltVal val="0"/>
                                          </p:val>
                                        </p:tav>
                                        <p:tav tm="100000">
                                          <p:val>
                                            <p:strVal val="#ppt_h"/>
                                          </p:val>
                                        </p:tav>
                                      </p:tavLst>
                                    </p:anim>
                                    <p:animEffect transition="in" filter="fade">
                                      <p:cBhvr>
                                        <p:cTn id="13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p:bldP spid="168" grpId="0"/>
      <p:bldP spid="169" grpId="0"/>
      <p:bldP spid="170" grpId="0"/>
      <p:bldP spid="1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flipH="1">
            <a:off x="2738709" y="3206607"/>
            <a:ext cx="3763199" cy="1669799"/>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chemeClr val="bg1">
              <a:lumMod val="65000"/>
            </a:schemeClr>
          </a:solidFill>
          <a:ln>
            <a:noFill/>
          </a:ln>
        </p:spPr>
        <p:txBody>
          <a:bodyPr vert="horz" wrap="square" lIns="68580" tIns="34290" rIns="68580" bIns="34290" numCol="1" anchor="t" anchorCtr="0" compatLnSpc="1">
            <a:noAutofit/>
          </a:bodyPr>
          <a:lstStyle/>
          <a:p>
            <a:endParaRPr lang="zh-CN" altLang="en-US">
              <a:solidFill>
                <a:schemeClr val="bg1"/>
              </a:solidFill>
            </a:endParaRPr>
          </a:p>
        </p:txBody>
      </p:sp>
      <p:grpSp>
        <p:nvGrpSpPr>
          <p:cNvPr id="2" name="组合 33"/>
          <p:cNvGrpSpPr/>
          <p:nvPr/>
        </p:nvGrpSpPr>
        <p:grpSpPr>
          <a:xfrm>
            <a:off x="3281200" y="1820542"/>
            <a:ext cx="958966" cy="958966"/>
            <a:chOff x="4359833" y="2713220"/>
            <a:chExt cx="1278621" cy="1278621"/>
          </a:xfrm>
        </p:grpSpPr>
        <p:sp>
          <p:nvSpPr>
            <p:cNvPr id="35" name="椭圆 34"/>
            <p:cNvSpPr/>
            <p:nvPr/>
          </p:nvSpPr>
          <p:spPr>
            <a:xfrm>
              <a:off x="4359833" y="2713220"/>
              <a:ext cx="1278621" cy="12786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矩形 35"/>
            <p:cNvSpPr/>
            <p:nvPr/>
          </p:nvSpPr>
          <p:spPr>
            <a:xfrm>
              <a:off x="4569664" y="2883379"/>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02</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grpSp>
        <p:nvGrpSpPr>
          <p:cNvPr id="3" name="组合 36"/>
          <p:cNvGrpSpPr/>
          <p:nvPr/>
        </p:nvGrpSpPr>
        <p:grpSpPr>
          <a:xfrm>
            <a:off x="2494403" y="2848055"/>
            <a:ext cx="958966" cy="958966"/>
            <a:chOff x="3310770" y="4083237"/>
            <a:chExt cx="1278621" cy="1278621"/>
          </a:xfrm>
        </p:grpSpPr>
        <p:sp>
          <p:nvSpPr>
            <p:cNvPr id="65" name="椭圆 64"/>
            <p:cNvSpPr/>
            <p:nvPr/>
          </p:nvSpPr>
          <p:spPr>
            <a:xfrm>
              <a:off x="3310770" y="4083237"/>
              <a:ext cx="1278621" cy="12786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矩形 65"/>
            <p:cNvSpPr/>
            <p:nvPr/>
          </p:nvSpPr>
          <p:spPr>
            <a:xfrm>
              <a:off x="3490799" y="4281516"/>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01</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grpSp>
        <p:nvGrpSpPr>
          <p:cNvPr id="4" name="组合 66"/>
          <p:cNvGrpSpPr/>
          <p:nvPr/>
        </p:nvGrpSpPr>
        <p:grpSpPr>
          <a:xfrm>
            <a:off x="4918202" y="1820542"/>
            <a:ext cx="958966" cy="958966"/>
            <a:chOff x="6542502" y="2713220"/>
            <a:chExt cx="1278621" cy="1278621"/>
          </a:xfrm>
        </p:grpSpPr>
        <p:sp>
          <p:nvSpPr>
            <p:cNvPr id="68" name="椭圆 67"/>
            <p:cNvSpPr/>
            <p:nvPr/>
          </p:nvSpPr>
          <p:spPr>
            <a:xfrm>
              <a:off x="6542502" y="2713220"/>
              <a:ext cx="1278621" cy="12786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矩形 68"/>
            <p:cNvSpPr/>
            <p:nvPr/>
          </p:nvSpPr>
          <p:spPr>
            <a:xfrm>
              <a:off x="6734069" y="2883379"/>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03</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grpSp>
        <p:nvGrpSpPr>
          <p:cNvPr id="5" name="组合 69"/>
          <p:cNvGrpSpPr/>
          <p:nvPr/>
        </p:nvGrpSpPr>
        <p:grpSpPr>
          <a:xfrm>
            <a:off x="5764494" y="2848055"/>
            <a:ext cx="958966" cy="958966"/>
            <a:chOff x="7670891" y="4083237"/>
            <a:chExt cx="1278621" cy="1278621"/>
          </a:xfrm>
        </p:grpSpPr>
        <p:sp>
          <p:nvSpPr>
            <p:cNvPr id="71" name="椭圆 70"/>
            <p:cNvSpPr/>
            <p:nvPr/>
          </p:nvSpPr>
          <p:spPr>
            <a:xfrm>
              <a:off x="7670891" y="4083237"/>
              <a:ext cx="1278621" cy="12786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矩形 71"/>
            <p:cNvSpPr/>
            <p:nvPr/>
          </p:nvSpPr>
          <p:spPr>
            <a:xfrm>
              <a:off x="7880722" y="4281516"/>
              <a:ext cx="858958" cy="800218"/>
            </a:xfrm>
            <a:prstGeom prst="rect">
              <a:avLst/>
            </a:prstGeom>
          </p:spPr>
          <p:txBody>
            <a:bodyPr wrap="square">
              <a:spAutoFit/>
            </a:bodyPr>
            <a:lstStyle/>
            <a:p>
              <a:pPr algn="ctr"/>
              <a:r>
                <a:rPr lang="en-US" altLang="zh-CN" sz="3300" dirty="0">
                  <a:solidFill>
                    <a:schemeClr val="bg1"/>
                  </a:solidFill>
                  <a:latin typeface="Haettenschweiler" panose="020B0706040902060204" pitchFamily="34" charset="0"/>
                  <a:ea typeface="微软雅黑" panose="020B0503020204020204" pitchFamily="34" charset="-122"/>
                </a:rPr>
                <a:t>04</a:t>
              </a:r>
              <a:endParaRPr lang="zh-CN" altLang="en-US" sz="3300" dirty="0">
                <a:solidFill>
                  <a:schemeClr val="bg1"/>
                </a:solidFill>
                <a:latin typeface="Haettenschweiler" panose="020B0706040902060204" pitchFamily="34" charset="0"/>
                <a:ea typeface="微软雅黑" panose="020B0503020204020204" pitchFamily="34" charset="-122"/>
              </a:endParaRPr>
            </a:p>
          </p:txBody>
        </p:sp>
      </p:grpSp>
      <p:sp>
        <p:nvSpPr>
          <p:cNvPr id="73" name="矩形 47"/>
          <p:cNvSpPr>
            <a:spLocks noChangeArrowheads="1"/>
          </p:cNvSpPr>
          <p:nvPr/>
        </p:nvSpPr>
        <p:spPr bwMode="auto">
          <a:xfrm>
            <a:off x="481371" y="3011300"/>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
        <p:nvSpPr>
          <p:cNvPr id="74" name="矩形 73"/>
          <p:cNvSpPr>
            <a:spLocks noChangeArrowheads="1"/>
          </p:cNvSpPr>
          <p:nvPr/>
        </p:nvSpPr>
        <p:spPr bwMode="auto">
          <a:xfrm>
            <a:off x="1309290" y="1707654"/>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
        <p:nvSpPr>
          <p:cNvPr id="75" name="矩形 47"/>
          <p:cNvSpPr>
            <a:spLocks noChangeArrowheads="1"/>
          </p:cNvSpPr>
          <p:nvPr/>
        </p:nvSpPr>
        <p:spPr bwMode="auto">
          <a:xfrm>
            <a:off x="6115798" y="1707654"/>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
        <p:nvSpPr>
          <p:cNvPr id="76" name="矩形 47"/>
          <p:cNvSpPr>
            <a:spLocks noChangeArrowheads="1"/>
          </p:cNvSpPr>
          <p:nvPr/>
        </p:nvSpPr>
        <p:spPr bwMode="auto">
          <a:xfrm>
            <a:off x="6951456" y="3012249"/>
            <a:ext cx="2013032" cy="5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lumMod val="50000"/>
                  </a:schemeClr>
                </a:solidFill>
              </a:rPr>
              <a:t>单击此处输入标题</a:t>
            </a:r>
            <a:endParaRPr lang="en-US" altLang="zh-CN" sz="14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a:p>
            <a:pPr>
              <a:buNone/>
            </a:pPr>
            <a:r>
              <a:rPr lang="zh-CN" altLang="en-US" sz="800" dirty="0">
                <a:solidFill>
                  <a:schemeClr val="bg1">
                    <a:lumMod val="50000"/>
                  </a:schemeClr>
                </a:solidFill>
              </a:rPr>
              <a:t>请在这里输入您的主要叙述内容</a:t>
            </a:r>
            <a:endParaRPr lang="en-US" altLang="zh-CN" sz="800" dirty="0">
              <a:solidFill>
                <a:schemeClr val="bg1">
                  <a:lumMod val="50000"/>
                </a:schemeClr>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strVal val="4*#ppt_w"/>
                                          </p:val>
                                        </p:tav>
                                        <p:tav tm="100000">
                                          <p:val>
                                            <p:strVal val="#ppt_w"/>
                                          </p:val>
                                        </p:tav>
                                      </p:tavLst>
                                    </p:anim>
                                    <p:anim calcmode="lin" valueType="num">
                                      <p:cBhvr>
                                        <p:cTn id="14" dur="750" fill="hold"/>
                                        <p:tgtEl>
                                          <p:spTgt spid="3"/>
                                        </p:tgtEl>
                                        <p:attrNameLst>
                                          <p:attrName>ppt_h</p:attrName>
                                        </p:attrNameLst>
                                      </p:cBhvr>
                                      <p:tavLst>
                                        <p:tav tm="0">
                                          <p:val>
                                            <p:strVal val="4*#ppt_h"/>
                                          </p:val>
                                        </p:tav>
                                        <p:tav tm="100000">
                                          <p:val>
                                            <p:strVal val="#ppt_h"/>
                                          </p:val>
                                        </p:tav>
                                      </p:tavLst>
                                    </p:anim>
                                  </p:childTnLst>
                                </p:cTn>
                              </p:par>
                              <p:par>
                                <p:cTn id="15" presetID="23" presetClass="entr" presetSubtype="32"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strVal val="4*#ppt_w"/>
                                          </p:val>
                                        </p:tav>
                                        <p:tav tm="100000">
                                          <p:val>
                                            <p:strVal val="#ppt_w"/>
                                          </p:val>
                                        </p:tav>
                                      </p:tavLst>
                                    </p:anim>
                                    <p:anim calcmode="lin" valueType="num">
                                      <p:cBhvr>
                                        <p:cTn id="18" dur="750" fill="hold"/>
                                        <p:tgtEl>
                                          <p:spTgt spid="2"/>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strVal val="4*#ppt_w"/>
                                          </p:val>
                                        </p:tav>
                                        <p:tav tm="100000">
                                          <p:val>
                                            <p:strVal val="#ppt_w"/>
                                          </p:val>
                                        </p:tav>
                                      </p:tavLst>
                                    </p:anim>
                                    <p:anim calcmode="lin" valueType="num">
                                      <p:cBhvr>
                                        <p:cTn id="22" dur="750" fill="hold"/>
                                        <p:tgtEl>
                                          <p:spTgt spid="4"/>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ppt_w</p:attrName>
                                        </p:attrNameLst>
                                      </p:cBhvr>
                                      <p:tavLst>
                                        <p:tav tm="0">
                                          <p:val>
                                            <p:strVal val="4*#ppt_w"/>
                                          </p:val>
                                        </p:tav>
                                        <p:tav tm="100000">
                                          <p:val>
                                            <p:strVal val="#ppt_w"/>
                                          </p:val>
                                        </p:tav>
                                      </p:tavLst>
                                    </p:anim>
                                    <p:anim calcmode="lin" valueType="num">
                                      <p:cBhvr>
                                        <p:cTn id="26" dur="750" fill="hold"/>
                                        <p:tgtEl>
                                          <p:spTgt spid="5"/>
                                        </p:tgtEl>
                                        <p:attrNameLst>
                                          <p:attrName>ppt_h</p:attrName>
                                        </p:attrNameLst>
                                      </p:cBhvr>
                                      <p:tavLst>
                                        <p:tav tm="0">
                                          <p:val>
                                            <p:strVal val="4*#ppt_h"/>
                                          </p:val>
                                        </p:tav>
                                        <p:tav tm="100000">
                                          <p:val>
                                            <p:strVal val="#ppt_h"/>
                                          </p:val>
                                        </p:tav>
                                      </p:tavLst>
                                    </p:anim>
                                  </p:childTnLst>
                                </p:cTn>
                              </p:par>
                            </p:childTnLst>
                          </p:cTn>
                        </p:par>
                        <p:par>
                          <p:cTn id="27" fill="hold">
                            <p:stCondLst>
                              <p:cond delay="2000"/>
                            </p:stCondLst>
                            <p:childTnLst>
                              <p:par>
                                <p:cTn id="28" presetID="26" presetClass="emph" presetSubtype="0" fill="hold" nodeType="after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par>
                                <p:cTn id="31" presetID="26" presetClass="emph" presetSubtype="0" fill="hold" nodeType="withEffect">
                                  <p:stCondLst>
                                    <p:cond delay="25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par>
                                <p:cTn id="34" presetID="26" presetClass="emph" presetSubtype="0" fill="hold" nodeType="withEffect">
                                  <p:stCondLst>
                                    <p:cond delay="50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750"/>
                                  </p:stCondLst>
                                  <p:childTnLst>
                                    <p:animEffect transition="out" filter="fade">
                                      <p:cBhvr>
                                        <p:cTn id="38" dur="500" tmFilter="0, 0; .2, .5; .8, .5; 1, 0"/>
                                        <p:tgtEl>
                                          <p:spTgt spid="5"/>
                                        </p:tgtEl>
                                      </p:cBhvr>
                                    </p:animEffect>
                                    <p:animScale>
                                      <p:cBhvr>
                                        <p:cTn id="39" dur="250" autoRev="1" fill="hold"/>
                                        <p:tgtEl>
                                          <p:spTgt spid="5"/>
                                        </p:tgtEl>
                                      </p:cBhvr>
                                      <p:by x="105000" y="105000"/>
                                    </p:animScale>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74"/>
                                        </p:tgtEl>
                                        <p:attrNameLst>
                                          <p:attrName>style.visibility</p:attrName>
                                        </p:attrNameLst>
                                      </p:cBhvr>
                                      <p:to>
                                        <p:strVal val="visible"/>
                                      </p:to>
                                    </p:set>
                                    <p:animEffect transition="in" filter="wipe(left)">
                                      <p:cBhvr>
                                        <p:cTn id="46" dur="500"/>
                                        <p:tgtEl>
                                          <p:spTgt spid="74"/>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75"/>
                                        </p:tgtEl>
                                        <p:attrNameLst>
                                          <p:attrName>style.visibility</p:attrName>
                                        </p:attrNameLst>
                                      </p:cBhvr>
                                      <p:to>
                                        <p:strVal val="visible"/>
                                      </p:to>
                                    </p:set>
                                    <p:animEffect transition="in" filter="wipe(left)">
                                      <p:cBhvr>
                                        <p:cTn id="49" dur="500"/>
                                        <p:tgtEl>
                                          <p:spTgt spid="75"/>
                                        </p:tgtEl>
                                      </p:cBhvr>
                                    </p:animEffect>
                                  </p:childTnLst>
                                </p:cTn>
                              </p:par>
                              <p:par>
                                <p:cTn id="50" presetID="22" presetClass="entr" presetSubtype="8" fill="hold" grpId="0" nodeType="withEffect">
                                  <p:stCondLst>
                                    <p:cond delay="75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3" grpId="0"/>
      <p:bldP spid="74" grpId="0"/>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6"/>
          <p:cNvSpPr/>
          <p:nvPr/>
        </p:nvSpPr>
        <p:spPr bwMode="auto">
          <a:xfrm>
            <a:off x="6435725" y="1204021"/>
            <a:ext cx="836613" cy="836613"/>
          </a:xfrm>
          <a:custGeom>
            <a:avLst/>
            <a:gdLst>
              <a:gd name="T0" fmla="*/ 837442 w 242"/>
              <a:gd name="T1" fmla="*/ 325245 h 242"/>
              <a:gd name="T2" fmla="*/ 474089 w 242"/>
              <a:gd name="T3" fmla="*/ 474027 h 242"/>
              <a:gd name="T4" fmla="*/ 325287 w 242"/>
              <a:gd name="T5" fmla="*/ 837333 h 242"/>
              <a:gd name="T6" fmla="*/ 0 w 242"/>
              <a:gd name="T7" fmla="*/ 837333 h 242"/>
              <a:gd name="T8" fmla="*/ 245696 w 242"/>
              <a:gd name="T9" fmla="*/ 245664 h 242"/>
              <a:gd name="T10" fmla="*/ 837442 w 242"/>
              <a:gd name="T11" fmla="*/ 0 h 242"/>
              <a:gd name="T12" fmla="*/ 837442 w 242"/>
              <a:gd name="T13" fmla="*/ 32524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2"/>
          </a:solidFill>
          <a:ln>
            <a:noFill/>
          </a:ln>
        </p:spPr>
        <p:txBody>
          <a:bodyPr lIns="68568" tIns="34285" rIns="68568" bIns="34285"/>
          <a:lstStyle/>
          <a:p>
            <a:endParaRPr lang="zh-CN" altLang="en-US"/>
          </a:p>
        </p:txBody>
      </p:sp>
      <p:sp>
        <p:nvSpPr>
          <p:cNvPr id="116" name="Freeform 7"/>
          <p:cNvSpPr/>
          <p:nvPr/>
        </p:nvSpPr>
        <p:spPr bwMode="auto">
          <a:xfrm>
            <a:off x="5921376" y="2040634"/>
            <a:ext cx="839788" cy="838200"/>
          </a:xfrm>
          <a:custGeom>
            <a:avLst/>
            <a:gdLst>
              <a:gd name="T0" fmla="*/ 0 w 242"/>
              <a:gd name="T1" fmla="*/ 512985 h 242"/>
              <a:gd name="T2" fmla="*/ 363989 w 242"/>
              <a:gd name="T3" fmla="*/ 363942 h 242"/>
              <a:gd name="T4" fmla="*/ 513051 w 242"/>
              <a:gd name="T5" fmla="*/ 0 h 242"/>
              <a:gd name="T6" fmla="*/ 838908 w 242"/>
              <a:gd name="T7" fmla="*/ 0 h 242"/>
              <a:gd name="T8" fmla="*/ 592782 w 242"/>
              <a:gd name="T9" fmla="*/ 592705 h 242"/>
              <a:gd name="T10" fmla="*/ 0 w 242"/>
              <a:gd name="T11" fmla="*/ 838799 h 242"/>
              <a:gd name="T12" fmla="*/ 0 w 242"/>
              <a:gd name="T13" fmla="*/ 51298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lIns="68568" tIns="34285" rIns="68568" bIns="34285"/>
          <a:lstStyle/>
          <a:p>
            <a:endParaRPr lang="zh-CN" altLang="en-US"/>
          </a:p>
        </p:txBody>
      </p:sp>
      <p:sp>
        <p:nvSpPr>
          <p:cNvPr id="117" name="Freeform 8"/>
          <p:cNvSpPr/>
          <p:nvPr/>
        </p:nvSpPr>
        <p:spPr bwMode="auto">
          <a:xfrm>
            <a:off x="5087940" y="2040634"/>
            <a:ext cx="833436" cy="838200"/>
          </a:xfrm>
          <a:custGeom>
            <a:avLst/>
            <a:gdLst>
              <a:gd name="T0" fmla="*/ 834509 w 241"/>
              <a:gd name="T1" fmla="*/ 838799 h 242"/>
              <a:gd name="T2" fmla="*/ 242389 w 241"/>
              <a:gd name="T3" fmla="*/ 592705 h 242"/>
              <a:gd name="T4" fmla="*/ 0 w 241"/>
              <a:gd name="T5" fmla="*/ 0 h 242"/>
              <a:gd name="T6" fmla="*/ 322030 w 241"/>
              <a:gd name="T7" fmla="*/ 0 h 242"/>
              <a:gd name="T8" fmla="*/ 470926 w 241"/>
              <a:gd name="T9" fmla="*/ 363942 h 242"/>
              <a:gd name="T10" fmla="*/ 834509 w 241"/>
              <a:gd name="T11" fmla="*/ 512985 h 242"/>
              <a:gd name="T12" fmla="*/ 834509 w 241"/>
              <a:gd name="T13" fmla="*/ 838799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2"/>
          </a:solidFill>
          <a:ln>
            <a:noFill/>
          </a:ln>
        </p:spPr>
        <p:txBody>
          <a:bodyPr lIns="68568" tIns="34285" rIns="68568" bIns="34285"/>
          <a:lstStyle/>
          <a:p>
            <a:endParaRPr lang="zh-CN" altLang="en-US"/>
          </a:p>
        </p:txBody>
      </p:sp>
      <p:sp>
        <p:nvSpPr>
          <p:cNvPr id="118" name="Freeform 9"/>
          <p:cNvSpPr/>
          <p:nvPr/>
        </p:nvSpPr>
        <p:spPr bwMode="auto">
          <a:xfrm>
            <a:off x="4570413" y="1204021"/>
            <a:ext cx="838200" cy="836613"/>
          </a:xfrm>
          <a:custGeom>
            <a:avLst/>
            <a:gdLst>
              <a:gd name="T0" fmla="*/ 0 w 242"/>
              <a:gd name="T1" fmla="*/ 0 h 242"/>
              <a:gd name="T2" fmla="*/ 591746 w 242"/>
              <a:gd name="T3" fmla="*/ 245664 h 242"/>
              <a:gd name="T4" fmla="*/ 837442 w 242"/>
              <a:gd name="T5" fmla="*/ 837333 h 242"/>
              <a:gd name="T6" fmla="*/ 515615 w 242"/>
              <a:gd name="T7" fmla="*/ 837333 h 242"/>
              <a:gd name="T8" fmla="*/ 363353 w 242"/>
              <a:gd name="T9" fmla="*/ 474027 h 242"/>
              <a:gd name="T10" fmla="*/ 0 w 242"/>
              <a:gd name="T11" fmla="*/ 325245 h 242"/>
              <a:gd name="T12" fmla="*/ 0 w 242"/>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1">
              <a:lumMod val="75000"/>
            </a:schemeClr>
          </a:solidFill>
          <a:ln>
            <a:noFill/>
          </a:ln>
        </p:spPr>
        <p:txBody>
          <a:bodyPr lIns="68568" tIns="34285" rIns="68568" bIns="34285"/>
          <a:lstStyle/>
          <a:p>
            <a:endParaRPr lang="zh-CN" altLang="en-US"/>
          </a:p>
        </p:txBody>
      </p:sp>
      <p:sp>
        <p:nvSpPr>
          <p:cNvPr id="119" name="Freeform 10"/>
          <p:cNvSpPr/>
          <p:nvPr/>
        </p:nvSpPr>
        <p:spPr bwMode="auto">
          <a:xfrm>
            <a:off x="3736976" y="1204021"/>
            <a:ext cx="833438" cy="836613"/>
          </a:xfrm>
          <a:custGeom>
            <a:avLst/>
            <a:gdLst>
              <a:gd name="T0" fmla="*/ 834509 w 241"/>
              <a:gd name="T1" fmla="*/ 325245 h 242"/>
              <a:gd name="T2" fmla="*/ 474389 w 241"/>
              <a:gd name="T3" fmla="*/ 474027 h 242"/>
              <a:gd name="T4" fmla="*/ 322030 w 241"/>
              <a:gd name="T5" fmla="*/ 837333 h 242"/>
              <a:gd name="T6" fmla="*/ 0 w 241"/>
              <a:gd name="T7" fmla="*/ 837333 h 242"/>
              <a:gd name="T8" fmla="*/ 245851 w 241"/>
              <a:gd name="T9" fmla="*/ 245664 h 242"/>
              <a:gd name="T10" fmla="*/ 834509 w 241"/>
              <a:gd name="T11" fmla="*/ 0 h 242"/>
              <a:gd name="T12" fmla="*/ 834509 w 241"/>
              <a:gd name="T13" fmla="*/ 32524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1">
              <a:lumMod val="75000"/>
            </a:schemeClr>
          </a:solidFill>
          <a:ln>
            <a:noFill/>
          </a:ln>
        </p:spPr>
        <p:txBody>
          <a:bodyPr lIns="68568" tIns="34285" rIns="68568" bIns="34285"/>
          <a:lstStyle/>
          <a:p>
            <a:endParaRPr lang="zh-CN" altLang="en-US"/>
          </a:p>
        </p:txBody>
      </p:sp>
      <p:sp>
        <p:nvSpPr>
          <p:cNvPr id="120" name="Freeform 11"/>
          <p:cNvSpPr/>
          <p:nvPr/>
        </p:nvSpPr>
        <p:spPr bwMode="auto">
          <a:xfrm>
            <a:off x="3736976" y="2040634"/>
            <a:ext cx="833438" cy="838200"/>
          </a:xfrm>
          <a:custGeom>
            <a:avLst/>
            <a:gdLst>
              <a:gd name="T0" fmla="*/ 834509 w 241"/>
              <a:gd name="T1" fmla="*/ 838799 h 242"/>
              <a:gd name="T2" fmla="*/ 245851 w 241"/>
              <a:gd name="T3" fmla="*/ 592705 h 242"/>
              <a:gd name="T4" fmla="*/ 0 w 241"/>
              <a:gd name="T5" fmla="*/ 0 h 242"/>
              <a:gd name="T6" fmla="*/ 322030 w 241"/>
              <a:gd name="T7" fmla="*/ 0 h 242"/>
              <a:gd name="T8" fmla="*/ 474389 w 241"/>
              <a:gd name="T9" fmla="*/ 363942 h 242"/>
              <a:gd name="T10" fmla="*/ 834509 w 241"/>
              <a:gd name="T11" fmla="*/ 512985 h 242"/>
              <a:gd name="T12" fmla="*/ 834509 w 241"/>
              <a:gd name="T13" fmla="*/ 838799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1">
              <a:lumMod val="75000"/>
            </a:schemeClr>
          </a:solidFill>
          <a:ln>
            <a:noFill/>
          </a:ln>
        </p:spPr>
        <p:txBody>
          <a:bodyPr lIns="68568" tIns="34285" rIns="68568" bIns="34285"/>
          <a:lstStyle/>
          <a:p>
            <a:endParaRPr lang="zh-CN" altLang="en-US"/>
          </a:p>
        </p:txBody>
      </p:sp>
      <p:sp>
        <p:nvSpPr>
          <p:cNvPr id="121" name="Freeform 12"/>
          <p:cNvSpPr/>
          <p:nvPr/>
        </p:nvSpPr>
        <p:spPr bwMode="auto">
          <a:xfrm>
            <a:off x="4570413" y="2553395"/>
            <a:ext cx="838200" cy="838200"/>
          </a:xfrm>
          <a:custGeom>
            <a:avLst/>
            <a:gdLst>
              <a:gd name="T0" fmla="*/ 0 w 242"/>
              <a:gd name="T1" fmla="*/ 0 h 242"/>
              <a:gd name="T2" fmla="*/ 591746 w 242"/>
              <a:gd name="T3" fmla="*/ 245664 h 242"/>
              <a:gd name="T4" fmla="*/ 837442 w 242"/>
              <a:gd name="T5" fmla="*/ 837333 h 242"/>
              <a:gd name="T6" fmla="*/ 515615 w 242"/>
              <a:gd name="T7" fmla="*/ 837333 h 242"/>
              <a:gd name="T8" fmla="*/ 363353 w 242"/>
              <a:gd name="T9" fmla="*/ 474027 h 242"/>
              <a:gd name="T10" fmla="*/ 0 w 242"/>
              <a:gd name="T11" fmla="*/ 325245 h 242"/>
              <a:gd name="T12" fmla="*/ 0 w 242"/>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2"/>
          </a:solidFill>
          <a:ln>
            <a:noFill/>
          </a:ln>
        </p:spPr>
        <p:txBody>
          <a:bodyPr lIns="68568" tIns="34285" rIns="68568" bIns="34285"/>
          <a:lstStyle/>
          <a:p>
            <a:endParaRPr lang="zh-CN" altLang="en-US"/>
          </a:p>
        </p:txBody>
      </p:sp>
      <p:sp>
        <p:nvSpPr>
          <p:cNvPr id="122" name="Freeform 13"/>
          <p:cNvSpPr/>
          <p:nvPr/>
        </p:nvSpPr>
        <p:spPr bwMode="auto">
          <a:xfrm>
            <a:off x="4570413" y="3391595"/>
            <a:ext cx="838200" cy="838200"/>
          </a:xfrm>
          <a:custGeom>
            <a:avLst/>
            <a:gdLst>
              <a:gd name="T0" fmla="*/ 0 w 242"/>
              <a:gd name="T1" fmla="*/ 512985 h 242"/>
              <a:gd name="T2" fmla="*/ 363353 w 242"/>
              <a:gd name="T3" fmla="*/ 363942 h 242"/>
              <a:gd name="T4" fmla="*/ 515615 w 242"/>
              <a:gd name="T5" fmla="*/ 0 h 242"/>
              <a:gd name="T6" fmla="*/ 837442 w 242"/>
              <a:gd name="T7" fmla="*/ 0 h 242"/>
              <a:gd name="T8" fmla="*/ 591746 w 242"/>
              <a:gd name="T9" fmla="*/ 592705 h 242"/>
              <a:gd name="T10" fmla="*/ 0 w 242"/>
              <a:gd name="T11" fmla="*/ 838799 h 242"/>
              <a:gd name="T12" fmla="*/ 0 w 242"/>
              <a:gd name="T13" fmla="*/ 51298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lIns="68568" tIns="34285" rIns="68568" bIns="34285"/>
          <a:lstStyle/>
          <a:p>
            <a:endParaRPr lang="zh-CN" altLang="en-US"/>
          </a:p>
        </p:txBody>
      </p:sp>
      <p:sp>
        <p:nvSpPr>
          <p:cNvPr id="123" name="Freeform 14"/>
          <p:cNvSpPr/>
          <p:nvPr/>
        </p:nvSpPr>
        <p:spPr bwMode="auto">
          <a:xfrm>
            <a:off x="3736976" y="3391595"/>
            <a:ext cx="833438" cy="838200"/>
          </a:xfrm>
          <a:custGeom>
            <a:avLst/>
            <a:gdLst>
              <a:gd name="T0" fmla="*/ 834509 w 241"/>
              <a:gd name="T1" fmla="*/ 838799 h 242"/>
              <a:gd name="T2" fmla="*/ 245851 w 241"/>
              <a:gd name="T3" fmla="*/ 592705 h 242"/>
              <a:gd name="T4" fmla="*/ 0 w 241"/>
              <a:gd name="T5" fmla="*/ 0 h 242"/>
              <a:gd name="T6" fmla="*/ 322030 w 241"/>
              <a:gd name="T7" fmla="*/ 0 h 242"/>
              <a:gd name="T8" fmla="*/ 474389 w 241"/>
              <a:gd name="T9" fmla="*/ 363942 h 242"/>
              <a:gd name="T10" fmla="*/ 834509 w 241"/>
              <a:gd name="T11" fmla="*/ 512985 h 242"/>
              <a:gd name="T12" fmla="*/ 834509 w 241"/>
              <a:gd name="T13" fmla="*/ 838799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2"/>
          </a:solidFill>
          <a:ln>
            <a:noFill/>
          </a:ln>
        </p:spPr>
        <p:txBody>
          <a:bodyPr lIns="68568" tIns="34285" rIns="68568" bIns="34285"/>
          <a:lstStyle/>
          <a:p>
            <a:endParaRPr lang="zh-CN" altLang="en-US"/>
          </a:p>
        </p:txBody>
      </p:sp>
      <p:sp>
        <p:nvSpPr>
          <p:cNvPr id="124" name="Freeform 15"/>
          <p:cNvSpPr/>
          <p:nvPr/>
        </p:nvSpPr>
        <p:spPr bwMode="auto">
          <a:xfrm>
            <a:off x="3222626" y="2553395"/>
            <a:ext cx="835025" cy="838200"/>
          </a:xfrm>
          <a:custGeom>
            <a:avLst/>
            <a:gdLst>
              <a:gd name="T0" fmla="*/ 0 w 241"/>
              <a:gd name="T1" fmla="*/ 0 h 242"/>
              <a:gd name="T2" fmla="*/ 588658 w 241"/>
              <a:gd name="T3" fmla="*/ 245664 h 242"/>
              <a:gd name="T4" fmla="*/ 834509 w 241"/>
              <a:gd name="T5" fmla="*/ 837333 h 242"/>
              <a:gd name="T6" fmla="*/ 512479 w 241"/>
              <a:gd name="T7" fmla="*/ 837333 h 242"/>
              <a:gd name="T8" fmla="*/ 360120 w 241"/>
              <a:gd name="T9" fmla="*/ 474027 h 242"/>
              <a:gd name="T10" fmla="*/ 0 w 241"/>
              <a:gd name="T11" fmla="*/ 325245 h 242"/>
              <a:gd name="T12" fmla="*/ 0 w 241"/>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1">
              <a:lumMod val="75000"/>
            </a:schemeClr>
          </a:solidFill>
          <a:ln>
            <a:noFill/>
          </a:ln>
        </p:spPr>
        <p:txBody>
          <a:bodyPr lIns="68568" tIns="34285" rIns="68568" bIns="34285"/>
          <a:lstStyle/>
          <a:p>
            <a:endParaRPr lang="zh-CN" altLang="en-US"/>
          </a:p>
        </p:txBody>
      </p:sp>
      <p:sp>
        <p:nvSpPr>
          <p:cNvPr id="125" name="Freeform 16"/>
          <p:cNvSpPr/>
          <p:nvPr/>
        </p:nvSpPr>
        <p:spPr bwMode="auto">
          <a:xfrm>
            <a:off x="2384425" y="2553395"/>
            <a:ext cx="838200" cy="838200"/>
          </a:xfrm>
          <a:custGeom>
            <a:avLst/>
            <a:gdLst>
              <a:gd name="T0" fmla="*/ 838908 w 242"/>
              <a:gd name="T1" fmla="*/ 325245 h 242"/>
              <a:gd name="T2" fmla="*/ 474919 w 242"/>
              <a:gd name="T3" fmla="*/ 474027 h 242"/>
              <a:gd name="T4" fmla="*/ 322390 w 242"/>
              <a:gd name="T5" fmla="*/ 837333 h 242"/>
              <a:gd name="T6" fmla="*/ 0 w 242"/>
              <a:gd name="T7" fmla="*/ 837333 h 242"/>
              <a:gd name="T8" fmla="*/ 246126 w 242"/>
              <a:gd name="T9" fmla="*/ 245664 h 242"/>
              <a:gd name="T10" fmla="*/ 838908 w 242"/>
              <a:gd name="T11" fmla="*/ 0 h 242"/>
              <a:gd name="T12" fmla="*/ 838908 w 242"/>
              <a:gd name="T13" fmla="*/ 32524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1">
              <a:lumMod val="75000"/>
            </a:schemeClr>
          </a:solidFill>
          <a:ln>
            <a:noFill/>
          </a:ln>
        </p:spPr>
        <p:txBody>
          <a:bodyPr lIns="68568" tIns="34285" rIns="68568" bIns="34285"/>
          <a:lstStyle/>
          <a:p>
            <a:endParaRPr lang="zh-CN" altLang="en-US"/>
          </a:p>
        </p:txBody>
      </p:sp>
      <p:sp>
        <p:nvSpPr>
          <p:cNvPr id="126" name="Freeform 17"/>
          <p:cNvSpPr/>
          <p:nvPr/>
        </p:nvSpPr>
        <p:spPr bwMode="auto">
          <a:xfrm>
            <a:off x="1873251" y="3391595"/>
            <a:ext cx="833438" cy="838200"/>
          </a:xfrm>
          <a:custGeom>
            <a:avLst/>
            <a:gdLst>
              <a:gd name="T0" fmla="*/ 0 w 241"/>
              <a:gd name="T1" fmla="*/ 512985 h 242"/>
              <a:gd name="T2" fmla="*/ 363583 w 241"/>
              <a:gd name="T3" fmla="*/ 363942 h 242"/>
              <a:gd name="T4" fmla="*/ 512479 w 241"/>
              <a:gd name="T5" fmla="*/ 0 h 242"/>
              <a:gd name="T6" fmla="*/ 834509 w 241"/>
              <a:gd name="T7" fmla="*/ 0 h 242"/>
              <a:gd name="T8" fmla="*/ 592120 w 241"/>
              <a:gd name="T9" fmla="*/ 592705 h 242"/>
              <a:gd name="T10" fmla="*/ 0 w 241"/>
              <a:gd name="T11" fmla="*/ 838799 h 242"/>
              <a:gd name="T12" fmla="*/ 0 w 241"/>
              <a:gd name="T13" fmla="*/ 512985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1">
              <a:lumMod val="75000"/>
            </a:schemeClr>
          </a:solidFill>
          <a:ln>
            <a:noFill/>
          </a:ln>
        </p:spPr>
        <p:txBody>
          <a:bodyPr lIns="68568" tIns="34285" rIns="68568" bIns="34285"/>
          <a:lstStyle/>
          <a:p>
            <a:endParaRPr lang="zh-CN" altLang="en-US"/>
          </a:p>
        </p:txBody>
      </p:sp>
      <p:sp>
        <p:nvSpPr>
          <p:cNvPr id="127" name="Oval 18"/>
          <p:cNvSpPr>
            <a:spLocks noChangeArrowheads="1"/>
          </p:cNvSpPr>
          <p:nvPr/>
        </p:nvSpPr>
        <p:spPr bwMode="auto">
          <a:xfrm>
            <a:off x="5475290" y="1597721"/>
            <a:ext cx="896937" cy="896938"/>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2018</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8" name="Oval 19"/>
          <p:cNvSpPr>
            <a:spLocks noChangeArrowheads="1"/>
          </p:cNvSpPr>
          <p:nvPr/>
        </p:nvSpPr>
        <p:spPr bwMode="auto">
          <a:xfrm>
            <a:off x="4124325" y="1597721"/>
            <a:ext cx="896938" cy="896938"/>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2018</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9" name="Oval 20"/>
          <p:cNvSpPr>
            <a:spLocks noChangeArrowheads="1"/>
          </p:cNvSpPr>
          <p:nvPr/>
        </p:nvSpPr>
        <p:spPr bwMode="auto">
          <a:xfrm>
            <a:off x="4124325" y="2940746"/>
            <a:ext cx="896938" cy="898525"/>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2018</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0" name="Oval 21"/>
          <p:cNvSpPr>
            <a:spLocks noChangeArrowheads="1"/>
          </p:cNvSpPr>
          <p:nvPr/>
        </p:nvSpPr>
        <p:spPr bwMode="auto">
          <a:xfrm>
            <a:off x="2773364" y="2940746"/>
            <a:ext cx="896937" cy="898525"/>
          </a:xfrm>
          <a:prstGeom prst="ellipse">
            <a:avLst/>
          </a:prstGeom>
          <a:solidFill>
            <a:schemeClr val="bg1"/>
          </a:solidFill>
          <a:ln w="19050" cap="flat">
            <a:solidFill>
              <a:schemeClr val="bg2">
                <a:lumMod val="50000"/>
              </a:schemeClr>
            </a:solidFill>
            <a:prstDash val="solid"/>
            <a:miter lim="800000"/>
          </a:ln>
        </p:spPr>
        <p:txBody>
          <a:bodyPr lIns="68568" tIns="34285" rIns="68568" bIns="34285" anchor="ctr"/>
          <a:lstStyle/>
          <a:p>
            <a:pPr algn="ctr">
              <a:defRPr/>
            </a:pPr>
            <a:r>
              <a:rPr lang="en-US" altLang="zh-CN"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2019</a:t>
            </a:r>
            <a:endParaRPr lang="zh-CN" altLang="en-US" spc="-113"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1" name="矩形 130"/>
          <p:cNvSpPr>
            <a:spLocks noChangeArrowheads="1"/>
          </p:cNvSpPr>
          <p:nvPr/>
        </p:nvSpPr>
        <p:spPr bwMode="auto">
          <a:xfrm>
            <a:off x="7272339" y="1204020"/>
            <a:ext cx="1871662" cy="325438"/>
          </a:xfrm>
          <a:prstGeom prst="rect">
            <a:avLst/>
          </a:prstGeom>
          <a:solidFill>
            <a:schemeClr val="accent2"/>
          </a:solidFill>
          <a:ln>
            <a:noFill/>
          </a:ln>
        </p:spPr>
        <p:txBody>
          <a:bodyPr lIns="68568" tIns="34285" rIns="68568" bIns="34285"/>
          <a:lstStyle/>
          <a:p>
            <a:endParaRPr lang="zh-CN" altLang="en-US"/>
          </a:p>
        </p:txBody>
      </p:sp>
      <p:sp>
        <p:nvSpPr>
          <p:cNvPr id="132" name="矩形 131"/>
          <p:cNvSpPr>
            <a:spLocks noChangeArrowheads="1"/>
          </p:cNvSpPr>
          <p:nvPr/>
        </p:nvSpPr>
        <p:spPr bwMode="auto">
          <a:xfrm>
            <a:off x="1" y="3904359"/>
            <a:ext cx="1882775" cy="325437"/>
          </a:xfrm>
          <a:prstGeom prst="rect">
            <a:avLst/>
          </a:prstGeom>
          <a:solidFill>
            <a:schemeClr val="accent1">
              <a:lumMod val="75000"/>
            </a:schemeClr>
          </a:solidFill>
          <a:ln>
            <a:noFill/>
          </a:ln>
        </p:spPr>
        <p:txBody>
          <a:bodyPr lIns="68568" tIns="34285" rIns="68568" bIns="34285"/>
          <a:lstStyle/>
          <a:p>
            <a:endParaRPr lang="zh-CN" altLang="en-US"/>
          </a:p>
        </p:txBody>
      </p:sp>
      <p:sp>
        <p:nvSpPr>
          <p:cNvPr id="133" name="TextBox 20"/>
          <p:cNvSpPr txBox="1"/>
          <p:nvPr/>
        </p:nvSpPr>
        <p:spPr>
          <a:xfrm>
            <a:off x="6840538" y="1689795"/>
            <a:ext cx="2303462" cy="346239"/>
          </a:xfrm>
          <a:prstGeom prst="rect">
            <a:avLst/>
          </a:prstGeom>
          <a:noFill/>
        </p:spPr>
        <p:txBody>
          <a:bodyPr lIns="68568" tIns="34285" rIns="68568" bIns="34285">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34" name="TextBox 21"/>
          <p:cNvSpPr txBox="1"/>
          <p:nvPr/>
        </p:nvSpPr>
        <p:spPr>
          <a:xfrm>
            <a:off x="6840539" y="2054921"/>
            <a:ext cx="2154237" cy="549371"/>
          </a:xfrm>
          <a:prstGeom prst="rect">
            <a:avLst/>
          </a:prstGeom>
          <a:noFill/>
        </p:spPr>
        <p:txBody>
          <a:bodyPr lIns="68568" tIns="34285" rIns="68568" bIns="34285">
            <a:spAutoFit/>
          </a:bodyPr>
          <a:lstStyle/>
          <a:p>
            <a:pP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35" name="TextBox 22"/>
          <p:cNvSpPr txBox="1"/>
          <p:nvPr/>
        </p:nvSpPr>
        <p:spPr>
          <a:xfrm>
            <a:off x="1116014" y="1329434"/>
            <a:ext cx="2506662" cy="346239"/>
          </a:xfrm>
          <a:prstGeom prst="rect">
            <a:avLst/>
          </a:prstGeom>
          <a:noFill/>
        </p:spPr>
        <p:txBody>
          <a:bodyPr lIns="68568" tIns="34285" rIns="68568" bIns="34285">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36" name="TextBox 23"/>
          <p:cNvSpPr txBox="1"/>
          <p:nvPr/>
        </p:nvSpPr>
        <p:spPr>
          <a:xfrm>
            <a:off x="1468439" y="1700908"/>
            <a:ext cx="2154237" cy="569221"/>
          </a:xfrm>
          <a:prstGeom prst="rect">
            <a:avLst/>
          </a:prstGeom>
          <a:noFill/>
        </p:spPr>
        <p:txBody>
          <a:bodyPr lIns="68568" tIns="34285" rIns="68568" bIns="34285">
            <a:spAutoFit/>
          </a:bodyPr>
          <a:lstStyle/>
          <a:p>
            <a:pPr algn="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37" name="TextBox 24"/>
          <p:cNvSpPr txBox="1"/>
          <p:nvPr/>
        </p:nvSpPr>
        <p:spPr>
          <a:xfrm>
            <a:off x="5529264" y="3058221"/>
            <a:ext cx="2389187" cy="346239"/>
          </a:xfrm>
          <a:prstGeom prst="rect">
            <a:avLst/>
          </a:prstGeom>
          <a:noFill/>
        </p:spPr>
        <p:txBody>
          <a:bodyPr lIns="68568" tIns="34285" rIns="68568" bIns="34285">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38" name="TextBox 25"/>
          <p:cNvSpPr txBox="1"/>
          <p:nvPr/>
        </p:nvSpPr>
        <p:spPr>
          <a:xfrm>
            <a:off x="5529265" y="3413821"/>
            <a:ext cx="2155825" cy="549371"/>
          </a:xfrm>
          <a:prstGeom prst="rect">
            <a:avLst/>
          </a:prstGeom>
          <a:noFill/>
        </p:spPr>
        <p:txBody>
          <a:bodyPr lIns="68568" tIns="34285" rIns="68568" bIns="34285">
            <a:spAutoFit/>
          </a:bodyPr>
          <a:lstStyle/>
          <a:p>
            <a:pP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39" name="TextBox 26"/>
          <p:cNvSpPr txBox="1"/>
          <p:nvPr/>
        </p:nvSpPr>
        <p:spPr>
          <a:xfrm>
            <a:off x="-107949" y="2697859"/>
            <a:ext cx="2411413" cy="346239"/>
          </a:xfrm>
          <a:prstGeom prst="rect">
            <a:avLst/>
          </a:prstGeom>
          <a:noFill/>
        </p:spPr>
        <p:txBody>
          <a:bodyPr lIns="68568" tIns="34285" rIns="68568" bIns="34285">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40" name="TextBox 27"/>
          <p:cNvSpPr txBox="1"/>
          <p:nvPr/>
        </p:nvSpPr>
        <p:spPr>
          <a:xfrm>
            <a:off x="149225" y="3086796"/>
            <a:ext cx="2154238" cy="549371"/>
          </a:xfrm>
          <a:prstGeom prst="rect">
            <a:avLst/>
          </a:prstGeom>
          <a:noFill/>
        </p:spPr>
        <p:txBody>
          <a:bodyPr lIns="68568" tIns="34285" rIns="68568" bIns="34285">
            <a:spAutoFit/>
          </a:bodyPr>
          <a:lstStyle/>
          <a:p>
            <a:pPr algn="r">
              <a:lnSpc>
                <a:spcPct val="13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200"/>
                                        <p:tgtEl>
                                          <p:spTgt spid="13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right)">
                                      <p:cBhvr>
                                        <p:cTn id="11" dur="200"/>
                                        <p:tgtEl>
                                          <p:spTgt spid="1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wipe(up)">
                                      <p:cBhvr>
                                        <p:cTn id="15" dur="200"/>
                                        <p:tgtEl>
                                          <p:spTgt spid="11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right)">
                                      <p:cBhvr>
                                        <p:cTn id="19" dur="200"/>
                                        <p:tgtEl>
                                          <p:spTgt spid="11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down)">
                                      <p:cBhvr>
                                        <p:cTn id="23" dur="200"/>
                                        <p:tgtEl>
                                          <p:spTgt spid="11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right)">
                                      <p:cBhvr>
                                        <p:cTn id="27" dur="200"/>
                                        <p:tgtEl>
                                          <p:spTgt spid="1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wipe(up)">
                                      <p:cBhvr>
                                        <p:cTn id="31" dur="200"/>
                                        <p:tgtEl>
                                          <p:spTgt spid="1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wipe(left)">
                                      <p:cBhvr>
                                        <p:cTn id="35" dur="200"/>
                                        <p:tgtEl>
                                          <p:spTgt spid="12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200"/>
                                        <p:tgtEl>
                                          <p:spTgt spid="122"/>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wipe(right)">
                                      <p:cBhvr>
                                        <p:cTn id="43" dur="200"/>
                                        <p:tgtEl>
                                          <p:spTgt spid="12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wipe(down)">
                                      <p:cBhvr>
                                        <p:cTn id="47" dur="200"/>
                                        <p:tgtEl>
                                          <p:spTgt spid="124"/>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wipe(right)">
                                      <p:cBhvr>
                                        <p:cTn id="51" dur="200"/>
                                        <p:tgtEl>
                                          <p:spTgt spid="12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up)">
                                      <p:cBhvr>
                                        <p:cTn id="55" dur="200"/>
                                        <p:tgtEl>
                                          <p:spTgt spid="126"/>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wipe(right)">
                                      <p:cBhvr>
                                        <p:cTn id="59" dur="200"/>
                                        <p:tgtEl>
                                          <p:spTgt spid="132"/>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p:cTn id="63" dur="500" fill="hold"/>
                                        <p:tgtEl>
                                          <p:spTgt spid="127"/>
                                        </p:tgtEl>
                                        <p:attrNameLst>
                                          <p:attrName>ppt_w</p:attrName>
                                        </p:attrNameLst>
                                      </p:cBhvr>
                                      <p:tavLst>
                                        <p:tav tm="0">
                                          <p:val>
                                            <p:fltVal val="0"/>
                                          </p:val>
                                        </p:tav>
                                        <p:tav tm="100000">
                                          <p:val>
                                            <p:strVal val="#ppt_w"/>
                                          </p:val>
                                        </p:tav>
                                      </p:tavLst>
                                    </p:anim>
                                    <p:anim calcmode="lin" valueType="num">
                                      <p:cBhvr>
                                        <p:cTn id="64" dur="500" fill="hold"/>
                                        <p:tgtEl>
                                          <p:spTgt spid="127"/>
                                        </p:tgtEl>
                                        <p:attrNameLst>
                                          <p:attrName>ppt_h</p:attrName>
                                        </p:attrNameLst>
                                      </p:cBhvr>
                                      <p:tavLst>
                                        <p:tav tm="0">
                                          <p:val>
                                            <p:fltVal val="0"/>
                                          </p:val>
                                        </p:tav>
                                        <p:tav tm="100000">
                                          <p:val>
                                            <p:strVal val="#ppt_h"/>
                                          </p:val>
                                        </p:tav>
                                      </p:tavLst>
                                    </p:anim>
                                    <p:anim calcmode="lin" valueType="num">
                                      <p:cBhvr>
                                        <p:cTn id="65" dur="500" fill="hold"/>
                                        <p:tgtEl>
                                          <p:spTgt spid="127"/>
                                        </p:tgtEl>
                                        <p:attrNameLst>
                                          <p:attrName>style.rotation</p:attrName>
                                        </p:attrNameLst>
                                      </p:cBhvr>
                                      <p:tavLst>
                                        <p:tav tm="0">
                                          <p:val>
                                            <p:fltVal val="360"/>
                                          </p:val>
                                        </p:tav>
                                        <p:tav tm="100000">
                                          <p:val>
                                            <p:fltVal val="0"/>
                                          </p:val>
                                        </p:tav>
                                      </p:tavLst>
                                    </p:anim>
                                    <p:animEffect transition="in" filter="fade">
                                      <p:cBhvr>
                                        <p:cTn id="66" dur="500"/>
                                        <p:tgtEl>
                                          <p:spTgt spid="127"/>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133"/>
                                        </p:tgtEl>
                                        <p:attrNameLst>
                                          <p:attrName>style.visibility</p:attrName>
                                        </p:attrNameLst>
                                      </p:cBhvr>
                                      <p:to>
                                        <p:strVal val="visible"/>
                                      </p:to>
                                    </p:set>
                                    <p:anim calcmode="lin" valueType="num">
                                      <p:cBhvr additive="base">
                                        <p:cTn id="70" dur="500"/>
                                        <p:tgtEl>
                                          <p:spTgt spid="133"/>
                                        </p:tgtEl>
                                        <p:attrNameLst>
                                          <p:attrName>ppt_x</p:attrName>
                                        </p:attrNameLst>
                                      </p:cBhvr>
                                      <p:tavLst>
                                        <p:tav tm="0">
                                          <p:val>
                                            <p:strVal val="#ppt_x-#ppt_w*1.125000"/>
                                          </p:val>
                                        </p:tav>
                                        <p:tav tm="100000">
                                          <p:val>
                                            <p:strVal val="#ppt_x"/>
                                          </p:val>
                                        </p:tav>
                                      </p:tavLst>
                                    </p:anim>
                                    <p:animEffect transition="in" filter="wipe(right)">
                                      <p:cBhvr>
                                        <p:cTn id="71" dur="500"/>
                                        <p:tgtEl>
                                          <p:spTgt spid="133"/>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 calcmode="lin" valueType="num">
                                      <p:cBhvr additive="base">
                                        <p:cTn id="74" dur="500"/>
                                        <p:tgtEl>
                                          <p:spTgt spid="134"/>
                                        </p:tgtEl>
                                        <p:attrNameLst>
                                          <p:attrName>ppt_x</p:attrName>
                                        </p:attrNameLst>
                                      </p:cBhvr>
                                      <p:tavLst>
                                        <p:tav tm="0">
                                          <p:val>
                                            <p:strVal val="#ppt_x-#ppt_w*1.125000"/>
                                          </p:val>
                                        </p:tav>
                                        <p:tav tm="100000">
                                          <p:val>
                                            <p:strVal val="#ppt_x"/>
                                          </p:val>
                                        </p:tav>
                                      </p:tavLst>
                                    </p:anim>
                                    <p:animEffect transition="in" filter="wipe(right)">
                                      <p:cBhvr>
                                        <p:cTn id="75" dur="500"/>
                                        <p:tgtEl>
                                          <p:spTgt spid="134"/>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128"/>
                                        </p:tgtEl>
                                        <p:attrNameLst>
                                          <p:attrName>style.visibility</p:attrName>
                                        </p:attrNameLst>
                                      </p:cBhvr>
                                      <p:to>
                                        <p:strVal val="visible"/>
                                      </p:to>
                                    </p:set>
                                    <p:anim calcmode="lin" valueType="num">
                                      <p:cBhvr>
                                        <p:cTn id="79" dur="500" fill="hold"/>
                                        <p:tgtEl>
                                          <p:spTgt spid="128"/>
                                        </p:tgtEl>
                                        <p:attrNameLst>
                                          <p:attrName>ppt_w</p:attrName>
                                        </p:attrNameLst>
                                      </p:cBhvr>
                                      <p:tavLst>
                                        <p:tav tm="0">
                                          <p:val>
                                            <p:fltVal val="0"/>
                                          </p:val>
                                        </p:tav>
                                        <p:tav tm="100000">
                                          <p:val>
                                            <p:strVal val="#ppt_w"/>
                                          </p:val>
                                        </p:tav>
                                      </p:tavLst>
                                    </p:anim>
                                    <p:anim calcmode="lin" valueType="num">
                                      <p:cBhvr>
                                        <p:cTn id="80" dur="500" fill="hold"/>
                                        <p:tgtEl>
                                          <p:spTgt spid="128"/>
                                        </p:tgtEl>
                                        <p:attrNameLst>
                                          <p:attrName>ppt_h</p:attrName>
                                        </p:attrNameLst>
                                      </p:cBhvr>
                                      <p:tavLst>
                                        <p:tav tm="0">
                                          <p:val>
                                            <p:fltVal val="0"/>
                                          </p:val>
                                        </p:tav>
                                        <p:tav tm="100000">
                                          <p:val>
                                            <p:strVal val="#ppt_h"/>
                                          </p:val>
                                        </p:tav>
                                      </p:tavLst>
                                    </p:anim>
                                    <p:anim calcmode="lin" valueType="num">
                                      <p:cBhvr>
                                        <p:cTn id="81" dur="500" fill="hold"/>
                                        <p:tgtEl>
                                          <p:spTgt spid="128"/>
                                        </p:tgtEl>
                                        <p:attrNameLst>
                                          <p:attrName>style.rotation</p:attrName>
                                        </p:attrNameLst>
                                      </p:cBhvr>
                                      <p:tavLst>
                                        <p:tav tm="0">
                                          <p:val>
                                            <p:fltVal val="360"/>
                                          </p:val>
                                        </p:tav>
                                        <p:tav tm="100000">
                                          <p:val>
                                            <p:fltVal val="0"/>
                                          </p:val>
                                        </p:tav>
                                      </p:tavLst>
                                    </p:anim>
                                    <p:animEffect transition="in" filter="fade">
                                      <p:cBhvr>
                                        <p:cTn id="82" dur="500"/>
                                        <p:tgtEl>
                                          <p:spTgt spid="128"/>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500"/>
                                        <p:tgtEl>
                                          <p:spTgt spid="135"/>
                                        </p:tgtEl>
                                        <p:attrNameLst>
                                          <p:attrName>ppt_x</p:attrName>
                                        </p:attrNameLst>
                                      </p:cBhvr>
                                      <p:tavLst>
                                        <p:tav tm="0">
                                          <p:val>
                                            <p:strVal val="#ppt_x+#ppt_w*1.125000"/>
                                          </p:val>
                                        </p:tav>
                                        <p:tav tm="100000">
                                          <p:val>
                                            <p:strVal val="#ppt_x"/>
                                          </p:val>
                                        </p:tav>
                                      </p:tavLst>
                                    </p:anim>
                                    <p:animEffect transition="in" filter="wipe(left)">
                                      <p:cBhvr>
                                        <p:cTn id="87" dur="500"/>
                                        <p:tgtEl>
                                          <p:spTgt spid="135"/>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136"/>
                                        </p:tgtEl>
                                        <p:attrNameLst>
                                          <p:attrName>style.visibility</p:attrName>
                                        </p:attrNameLst>
                                      </p:cBhvr>
                                      <p:to>
                                        <p:strVal val="visible"/>
                                      </p:to>
                                    </p:set>
                                    <p:anim calcmode="lin" valueType="num">
                                      <p:cBhvr additive="base">
                                        <p:cTn id="90" dur="500"/>
                                        <p:tgtEl>
                                          <p:spTgt spid="136"/>
                                        </p:tgtEl>
                                        <p:attrNameLst>
                                          <p:attrName>ppt_x</p:attrName>
                                        </p:attrNameLst>
                                      </p:cBhvr>
                                      <p:tavLst>
                                        <p:tav tm="0">
                                          <p:val>
                                            <p:strVal val="#ppt_x+#ppt_w*1.125000"/>
                                          </p:val>
                                        </p:tav>
                                        <p:tav tm="100000">
                                          <p:val>
                                            <p:strVal val="#ppt_x"/>
                                          </p:val>
                                        </p:tav>
                                      </p:tavLst>
                                    </p:anim>
                                    <p:animEffect transition="in" filter="wipe(left)">
                                      <p:cBhvr>
                                        <p:cTn id="91" dur="500"/>
                                        <p:tgtEl>
                                          <p:spTgt spid="136"/>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129"/>
                                        </p:tgtEl>
                                        <p:attrNameLst>
                                          <p:attrName>style.visibility</p:attrName>
                                        </p:attrNameLst>
                                      </p:cBhvr>
                                      <p:to>
                                        <p:strVal val="visible"/>
                                      </p:to>
                                    </p:set>
                                    <p:anim calcmode="lin" valueType="num">
                                      <p:cBhvr>
                                        <p:cTn id="95" dur="500" fill="hold"/>
                                        <p:tgtEl>
                                          <p:spTgt spid="129"/>
                                        </p:tgtEl>
                                        <p:attrNameLst>
                                          <p:attrName>ppt_w</p:attrName>
                                        </p:attrNameLst>
                                      </p:cBhvr>
                                      <p:tavLst>
                                        <p:tav tm="0">
                                          <p:val>
                                            <p:fltVal val="0"/>
                                          </p:val>
                                        </p:tav>
                                        <p:tav tm="100000">
                                          <p:val>
                                            <p:strVal val="#ppt_w"/>
                                          </p:val>
                                        </p:tav>
                                      </p:tavLst>
                                    </p:anim>
                                    <p:anim calcmode="lin" valueType="num">
                                      <p:cBhvr>
                                        <p:cTn id="96" dur="500" fill="hold"/>
                                        <p:tgtEl>
                                          <p:spTgt spid="129"/>
                                        </p:tgtEl>
                                        <p:attrNameLst>
                                          <p:attrName>ppt_h</p:attrName>
                                        </p:attrNameLst>
                                      </p:cBhvr>
                                      <p:tavLst>
                                        <p:tav tm="0">
                                          <p:val>
                                            <p:fltVal val="0"/>
                                          </p:val>
                                        </p:tav>
                                        <p:tav tm="100000">
                                          <p:val>
                                            <p:strVal val="#ppt_h"/>
                                          </p:val>
                                        </p:tav>
                                      </p:tavLst>
                                    </p:anim>
                                    <p:anim calcmode="lin" valueType="num">
                                      <p:cBhvr>
                                        <p:cTn id="97" dur="500" fill="hold"/>
                                        <p:tgtEl>
                                          <p:spTgt spid="129"/>
                                        </p:tgtEl>
                                        <p:attrNameLst>
                                          <p:attrName>style.rotation</p:attrName>
                                        </p:attrNameLst>
                                      </p:cBhvr>
                                      <p:tavLst>
                                        <p:tav tm="0">
                                          <p:val>
                                            <p:fltVal val="360"/>
                                          </p:val>
                                        </p:tav>
                                        <p:tav tm="100000">
                                          <p:val>
                                            <p:fltVal val="0"/>
                                          </p:val>
                                        </p:tav>
                                      </p:tavLst>
                                    </p:anim>
                                    <p:animEffect transition="in" filter="fade">
                                      <p:cBhvr>
                                        <p:cTn id="98" dur="500"/>
                                        <p:tgtEl>
                                          <p:spTgt spid="129"/>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137"/>
                                        </p:tgtEl>
                                        <p:attrNameLst>
                                          <p:attrName>style.visibility</p:attrName>
                                        </p:attrNameLst>
                                      </p:cBhvr>
                                      <p:to>
                                        <p:strVal val="visible"/>
                                      </p:to>
                                    </p:set>
                                    <p:anim calcmode="lin" valueType="num">
                                      <p:cBhvr additive="base">
                                        <p:cTn id="102" dur="500"/>
                                        <p:tgtEl>
                                          <p:spTgt spid="137"/>
                                        </p:tgtEl>
                                        <p:attrNameLst>
                                          <p:attrName>ppt_x</p:attrName>
                                        </p:attrNameLst>
                                      </p:cBhvr>
                                      <p:tavLst>
                                        <p:tav tm="0">
                                          <p:val>
                                            <p:strVal val="#ppt_x-#ppt_w*1.125000"/>
                                          </p:val>
                                        </p:tav>
                                        <p:tav tm="100000">
                                          <p:val>
                                            <p:strVal val="#ppt_x"/>
                                          </p:val>
                                        </p:tav>
                                      </p:tavLst>
                                    </p:anim>
                                    <p:animEffect transition="in" filter="wipe(right)">
                                      <p:cBhvr>
                                        <p:cTn id="103" dur="500"/>
                                        <p:tgtEl>
                                          <p:spTgt spid="137"/>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138"/>
                                        </p:tgtEl>
                                        <p:attrNameLst>
                                          <p:attrName>style.visibility</p:attrName>
                                        </p:attrNameLst>
                                      </p:cBhvr>
                                      <p:to>
                                        <p:strVal val="visible"/>
                                      </p:to>
                                    </p:set>
                                    <p:anim calcmode="lin" valueType="num">
                                      <p:cBhvr additive="base">
                                        <p:cTn id="106" dur="500"/>
                                        <p:tgtEl>
                                          <p:spTgt spid="138"/>
                                        </p:tgtEl>
                                        <p:attrNameLst>
                                          <p:attrName>ppt_x</p:attrName>
                                        </p:attrNameLst>
                                      </p:cBhvr>
                                      <p:tavLst>
                                        <p:tav tm="0">
                                          <p:val>
                                            <p:strVal val="#ppt_x-#ppt_w*1.125000"/>
                                          </p:val>
                                        </p:tav>
                                        <p:tav tm="100000">
                                          <p:val>
                                            <p:strVal val="#ppt_x"/>
                                          </p:val>
                                        </p:tav>
                                      </p:tavLst>
                                    </p:anim>
                                    <p:animEffect transition="in" filter="wipe(right)">
                                      <p:cBhvr>
                                        <p:cTn id="107" dur="500"/>
                                        <p:tgtEl>
                                          <p:spTgt spid="138"/>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130"/>
                                        </p:tgtEl>
                                        <p:attrNameLst>
                                          <p:attrName>style.visibility</p:attrName>
                                        </p:attrNameLst>
                                      </p:cBhvr>
                                      <p:to>
                                        <p:strVal val="visible"/>
                                      </p:to>
                                    </p:set>
                                    <p:anim calcmode="lin" valueType="num">
                                      <p:cBhvr>
                                        <p:cTn id="111" dur="500" fill="hold"/>
                                        <p:tgtEl>
                                          <p:spTgt spid="130"/>
                                        </p:tgtEl>
                                        <p:attrNameLst>
                                          <p:attrName>ppt_w</p:attrName>
                                        </p:attrNameLst>
                                      </p:cBhvr>
                                      <p:tavLst>
                                        <p:tav tm="0">
                                          <p:val>
                                            <p:fltVal val="0"/>
                                          </p:val>
                                        </p:tav>
                                        <p:tav tm="100000">
                                          <p:val>
                                            <p:strVal val="#ppt_w"/>
                                          </p:val>
                                        </p:tav>
                                      </p:tavLst>
                                    </p:anim>
                                    <p:anim calcmode="lin" valueType="num">
                                      <p:cBhvr>
                                        <p:cTn id="112" dur="500" fill="hold"/>
                                        <p:tgtEl>
                                          <p:spTgt spid="130"/>
                                        </p:tgtEl>
                                        <p:attrNameLst>
                                          <p:attrName>ppt_h</p:attrName>
                                        </p:attrNameLst>
                                      </p:cBhvr>
                                      <p:tavLst>
                                        <p:tav tm="0">
                                          <p:val>
                                            <p:fltVal val="0"/>
                                          </p:val>
                                        </p:tav>
                                        <p:tav tm="100000">
                                          <p:val>
                                            <p:strVal val="#ppt_h"/>
                                          </p:val>
                                        </p:tav>
                                      </p:tavLst>
                                    </p:anim>
                                    <p:anim calcmode="lin" valueType="num">
                                      <p:cBhvr>
                                        <p:cTn id="113" dur="500" fill="hold"/>
                                        <p:tgtEl>
                                          <p:spTgt spid="130"/>
                                        </p:tgtEl>
                                        <p:attrNameLst>
                                          <p:attrName>style.rotation</p:attrName>
                                        </p:attrNameLst>
                                      </p:cBhvr>
                                      <p:tavLst>
                                        <p:tav tm="0">
                                          <p:val>
                                            <p:fltVal val="360"/>
                                          </p:val>
                                        </p:tav>
                                        <p:tav tm="100000">
                                          <p:val>
                                            <p:fltVal val="0"/>
                                          </p:val>
                                        </p:tav>
                                      </p:tavLst>
                                    </p:anim>
                                    <p:animEffect transition="in" filter="fade">
                                      <p:cBhvr>
                                        <p:cTn id="114" dur="500"/>
                                        <p:tgtEl>
                                          <p:spTgt spid="130"/>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139"/>
                                        </p:tgtEl>
                                        <p:attrNameLst>
                                          <p:attrName>style.visibility</p:attrName>
                                        </p:attrNameLst>
                                      </p:cBhvr>
                                      <p:to>
                                        <p:strVal val="visible"/>
                                      </p:to>
                                    </p:set>
                                    <p:anim calcmode="lin" valueType="num">
                                      <p:cBhvr additive="base">
                                        <p:cTn id="118" dur="500"/>
                                        <p:tgtEl>
                                          <p:spTgt spid="139"/>
                                        </p:tgtEl>
                                        <p:attrNameLst>
                                          <p:attrName>ppt_x</p:attrName>
                                        </p:attrNameLst>
                                      </p:cBhvr>
                                      <p:tavLst>
                                        <p:tav tm="0">
                                          <p:val>
                                            <p:strVal val="#ppt_x+#ppt_w*1.125000"/>
                                          </p:val>
                                        </p:tav>
                                        <p:tav tm="100000">
                                          <p:val>
                                            <p:strVal val="#ppt_x"/>
                                          </p:val>
                                        </p:tav>
                                      </p:tavLst>
                                    </p:anim>
                                    <p:animEffect transition="in" filter="wipe(left)">
                                      <p:cBhvr>
                                        <p:cTn id="119" dur="500"/>
                                        <p:tgtEl>
                                          <p:spTgt spid="139"/>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140"/>
                                        </p:tgtEl>
                                        <p:attrNameLst>
                                          <p:attrName>style.visibility</p:attrName>
                                        </p:attrNameLst>
                                      </p:cBhvr>
                                      <p:to>
                                        <p:strVal val="visible"/>
                                      </p:to>
                                    </p:set>
                                    <p:anim calcmode="lin" valueType="num">
                                      <p:cBhvr additive="base">
                                        <p:cTn id="122" dur="500"/>
                                        <p:tgtEl>
                                          <p:spTgt spid="140"/>
                                        </p:tgtEl>
                                        <p:attrNameLst>
                                          <p:attrName>ppt_x</p:attrName>
                                        </p:attrNameLst>
                                      </p:cBhvr>
                                      <p:tavLst>
                                        <p:tav tm="0">
                                          <p:val>
                                            <p:strVal val="#ppt_x+#ppt_w*1.125000"/>
                                          </p:val>
                                        </p:tav>
                                        <p:tav tm="100000">
                                          <p:val>
                                            <p:strVal val="#ppt_x"/>
                                          </p:val>
                                        </p:tav>
                                      </p:tavLst>
                                    </p:anim>
                                    <p:animEffect transition="in" filter="wipe(left)">
                                      <p:cBhvr>
                                        <p:cTn id="12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p:bldP spid="134" grpId="0"/>
      <p:bldP spid="135" grpId="0"/>
      <p:bldP spid="136" grpId="0"/>
      <p:bldP spid="137" grpId="0"/>
      <p:bldP spid="138" grpId="0"/>
      <p:bldP spid="139" grpId="0"/>
      <p:bldP spid="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1734571" y="2836898"/>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2126888" y="3285541"/>
            <a:ext cx="826200" cy="826244"/>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1"/>
          <p:cNvSpPr/>
          <p:nvPr/>
        </p:nvSpPr>
        <p:spPr>
          <a:xfrm flipV="1">
            <a:off x="3097358" y="1921201"/>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lIns="65012" tIns="32506" rIns="65012" bIns="32506" rtlCol="0" anchor="ctr"/>
          <a:lstStyle/>
          <a:p>
            <a:pPr algn="ctr">
              <a:lnSpc>
                <a:spcPct val="130000"/>
              </a:lnSpc>
              <a:defRPr/>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3489674" y="1531516"/>
            <a:ext cx="826200" cy="826244"/>
          </a:xfrm>
          <a:prstGeom prst="ellipse">
            <a:avLst/>
          </a:prstGeom>
          <a:solidFill>
            <a:schemeClr val="accent2"/>
          </a:solidFill>
          <a:ln w="63500" cap="flat" cmpd="sng" algn="ctr">
            <a:noFill/>
            <a:prstDash val="solid"/>
          </a:ln>
          <a:effectLst>
            <a:outerShdw blurRad="254000" dist="63500" dir="2700000" algn="tl" rotWithShape="0">
              <a:prstClr val="black">
                <a:alpha val="40000"/>
              </a:prstClr>
            </a:outerShdw>
          </a:effectLst>
        </p:spPr>
        <p:txBody>
          <a:bodyPr lIns="65012" tIns="32506" rIns="65012" bIns="32506" rtlCol="0" anchor="ctr"/>
          <a:lstStyle/>
          <a:p>
            <a:pPr algn="ctr">
              <a:lnSpc>
                <a:spcPct val="130000"/>
              </a:lnSpc>
              <a:defRPr/>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1"/>
          <p:cNvSpPr/>
          <p:nvPr/>
        </p:nvSpPr>
        <p:spPr>
          <a:xfrm>
            <a:off x="4464008" y="2836898"/>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4856325" y="3285541"/>
            <a:ext cx="826200" cy="826244"/>
          </a:xfrm>
          <a:prstGeom prst="ellipse">
            <a:avLst/>
          </a:prstGeom>
          <a:solidFill>
            <a:schemeClr val="accent3"/>
          </a:solidFill>
          <a:ln w="25400" cap="flat" cmpd="sng" algn="ctr">
            <a:noFill/>
            <a:prstDash val="solid"/>
          </a:ln>
          <a:effectLst/>
        </p:spPr>
        <p:txBody>
          <a:bodyPr rot="0" spcFirstLastPara="0" vertOverflow="overflow" horzOverflow="overflow" vert="horz" wrap="square" lIns="68551" tIns="34276" rIns="68551" bIns="3427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圆角矩形 1"/>
          <p:cNvSpPr/>
          <p:nvPr/>
        </p:nvSpPr>
        <p:spPr>
          <a:xfrm flipV="1">
            <a:off x="5823953" y="1921201"/>
            <a:ext cx="1610831" cy="900647"/>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lumMod val="65000"/>
            </a:schemeClr>
          </a:solidFill>
          <a:ln w="25400" cap="flat" cmpd="sng" algn="ctr">
            <a:noFill/>
            <a:prstDash val="solid"/>
          </a:ln>
          <a:effectLst/>
        </p:spPr>
        <p:txBody>
          <a:bodyPr lIns="65012" tIns="32506" rIns="65012" bIns="32506" rtlCol="0" anchor="ctr"/>
          <a:lstStyle/>
          <a:p>
            <a:pPr algn="ctr">
              <a:lnSpc>
                <a:spcPct val="130000"/>
              </a:lnSpc>
              <a:defRPr/>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6216270" y="1531516"/>
            <a:ext cx="826200" cy="826244"/>
          </a:xfrm>
          <a:prstGeom prst="ellipse">
            <a:avLst/>
          </a:prstGeom>
          <a:solidFill>
            <a:schemeClr val="accent4"/>
          </a:solidFill>
          <a:ln w="63500" cap="flat" cmpd="sng" algn="ctr">
            <a:noFill/>
            <a:prstDash val="solid"/>
          </a:ln>
          <a:effectLst>
            <a:outerShdw blurRad="254000" dist="63500" dir="2700000" algn="tl" rotWithShape="0">
              <a:prstClr val="black">
                <a:alpha val="40000"/>
              </a:prstClr>
            </a:outerShdw>
          </a:effectLst>
        </p:spPr>
        <p:txBody>
          <a:bodyPr lIns="65012" tIns="32506" rIns="65012" bIns="32506" rtlCol="0" anchor="ctr"/>
          <a:lstStyle/>
          <a:p>
            <a:pPr algn="ctr">
              <a:lnSpc>
                <a:spcPct val="130000"/>
              </a:lnSpc>
            </a:pPr>
            <a:endParaRPr lang="zh-CN" alt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817" y="2821848"/>
            <a:ext cx="9152758" cy="62197"/>
          </a:xfrm>
          <a:prstGeom prst="rect">
            <a:avLst/>
          </a:prstGeom>
          <a:solidFill>
            <a:schemeClr val="bg1">
              <a:lumMod val="65000"/>
            </a:schemeClr>
          </a:solidFill>
          <a:ln w="25400" cap="flat" cmpd="sng" algn="ctr">
            <a:noFill/>
            <a:prstDash val="solid"/>
          </a:ln>
          <a:effectLst/>
        </p:spPr>
        <p:txBody>
          <a:bodyPr rot="0" spcFirstLastPara="0" vertOverflow="overflow" horzOverflow="overflow" vert="horz" wrap="square" lIns="68555" tIns="34278" rIns="68555" bIns="34278" numCol="1" spcCol="0" rtlCol="0" fromWordArt="0" anchor="ctr" anchorCtr="0" forceAA="0" compatLnSpc="1">
            <a:noAutofit/>
          </a:bodyPr>
          <a:lstStyle/>
          <a:p>
            <a:pPr algn="ctr">
              <a:lnSpc>
                <a:spcPct val="130000"/>
              </a:lnSpc>
              <a:defRPr/>
            </a:pPr>
            <a:endParaRPr lang="en-US" kern="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flipH="1">
            <a:off x="2181322" y="3506441"/>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30" name="TextBox 29"/>
          <p:cNvSpPr txBox="1"/>
          <p:nvPr/>
        </p:nvSpPr>
        <p:spPr>
          <a:xfrm flipH="1">
            <a:off x="3544109" y="1752414"/>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31" name="TextBox 30"/>
          <p:cNvSpPr txBox="1"/>
          <p:nvPr/>
        </p:nvSpPr>
        <p:spPr>
          <a:xfrm flipH="1">
            <a:off x="6270704" y="1752414"/>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32" name="TextBox 31"/>
          <p:cNvSpPr txBox="1"/>
          <p:nvPr/>
        </p:nvSpPr>
        <p:spPr>
          <a:xfrm flipH="1">
            <a:off x="4910759" y="3506441"/>
            <a:ext cx="707964" cy="361022"/>
          </a:xfrm>
          <a:prstGeom prst="rect">
            <a:avLst/>
          </a:prstGeom>
          <a:noFill/>
        </p:spPr>
        <p:txBody>
          <a:bodyPr wrap="square" lIns="65012" tIns="32506" rIns="65012" bIns="32506"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1200" b="0" dirty="0">
                <a:solidFill>
                  <a:schemeClr val="bg1"/>
                </a:solidFill>
                <a:latin typeface="Franklin Gothic Book" panose="020B0503020102020204" pitchFamily="34" charset="0"/>
              </a:rPr>
              <a:t>YOUR TITLE</a:t>
            </a:r>
            <a:endParaRPr lang="zh-CN" altLang="en-US" sz="1200" b="0" dirty="0">
              <a:solidFill>
                <a:schemeClr val="bg1"/>
              </a:solidFill>
              <a:latin typeface="Franklin Gothic Book" panose="020B0503020102020204" pitchFamily="34" charset="0"/>
            </a:endParaRPr>
          </a:p>
        </p:txBody>
      </p:sp>
      <p:sp>
        <p:nvSpPr>
          <p:cNvPr id="85" name="TextBox 23"/>
          <p:cNvSpPr txBox="1"/>
          <p:nvPr/>
        </p:nvSpPr>
        <p:spPr>
          <a:xfrm>
            <a:off x="1140498" y="1963806"/>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6" name="TextBox 24"/>
          <p:cNvSpPr txBox="1"/>
          <p:nvPr/>
        </p:nvSpPr>
        <p:spPr>
          <a:xfrm>
            <a:off x="1140499" y="1738765"/>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87" name="TextBox 23"/>
          <p:cNvSpPr txBox="1"/>
          <p:nvPr/>
        </p:nvSpPr>
        <p:spPr>
          <a:xfrm>
            <a:off x="3073157" y="4041076"/>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8" name="TextBox 24"/>
          <p:cNvSpPr txBox="1"/>
          <p:nvPr/>
        </p:nvSpPr>
        <p:spPr>
          <a:xfrm>
            <a:off x="3073156" y="3816034"/>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89" name="TextBox 23"/>
          <p:cNvSpPr txBox="1"/>
          <p:nvPr/>
        </p:nvSpPr>
        <p:spPr>
          <a:xfrm>
            <a:off x="4436854" y="1277404"/>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0" name="TextBox 24"/>
          <p:cNvSpPr txBox="1"/>
          <p:nvPr/>
        </p:nvSpPr>
        <p:spPr>
          <a:xfrm>
            <a:off x="4436855" y="1052362"/>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91" name="TextBox 23"/>
          <p:cNvSpPr txBox="1"/>
          <p:nvPr/>
        </p:nvSpPr>
        <p:spPr>
          <a:xfrm>
            <a:off x="6351449" y="3372737"/>
            <a:ext cx="1659147" cy="61964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2" name="TextBox 24"/>
          <p:cNvSpPr txBox="1"/>
          <p:nvPr/>
        </p:nvSpPr>
        <p:spPr>
          <a:xfrm>
            <a:off x="6351450" y="3147696"/>
            <a:ext cx="1208342"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50" fill="hold"/>
                                        <p:tgtEl>
                                          <p:spTgt spid="20"/>
                                        </p:tgtEl>
                                        <p:attrNameLst>
                                          <p:attrName>ppt_x</p:attrName>
                                        </p:attrNameLst>
                                      </p:cBhvr>
                                      <p:tavLst>
                                        <p:tav tm="0">
                                          <p:val>
                                            <p:strVal val="#ppt_x"/>
                                          </p:val>
                                        </p:tav>
                                        <p:tav tm="100000">
                                          <p:val>
                                            <p:strVal val="#ppt_x"/>
                                          </p:val>
                                        </p:tav>
                                      </p:tavLst>
                                    </p:anim>
                                    <p:anim calcmode="lin" valueType="num">
                                      <p:cBhvr additive="base">
                                        <p:cTn id="14" dur="25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50" fill="hold"/>
                                        <p:tgtEl>
                                          <p:spTgt spid="29"/>
                                        </p:tgtEl>
                                        <p:attrNameLst>
                                          <p:attrName>ppt_x</p:attrName>
                                        </p:attrNameLst>
                                      </p:cBhvr>
                                      <p:tavLst>
                                        <p:tav tm="0">
                                          <p:val>
                                            <p:strVal val="#ppt_x"/>
                                          </p:val>
                                        </p:tav>
                                        <p:tav tm="100000">
                                          <p:val>
                                            <p:strVal val="#ppt_x"/>
                                          </p:val>
                                        </p:tav>
                                      </p:tavLst>
                                    </p:anim>
                                    <p:anim calcmode="lin" valueType="num">
                                      <p:cBhvr additive="base">
                                        <p:cTn id="22"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50" fill="hold"/>
                                        <p:tgtEl>
                                          <p:spTgt spid="23"/>
                                        </p:tgtEl>
                                        <p:attrNameLst>
                                          <p:attrName>ppt_x</p:attrName>
                                        </p:attrNameLst>
                                      </p:cBhvr>
                                      <p:tavLst>
                                        <p:tav tm="0">
                                          <p:val>
                                            <p:strVal val="#ppt_x"/>
                                          </p:val>
                                        </p:tav>
                                        <p:tav tm="100000">
                                          <p:val>
                                            <p:strVal val="#ppt_x"/>
                                          </p:val>
                                        </p:tav>
                                      </p:tavLst>
                                    </p:anim>
                                    <p:anim calcmode="lin" valueType="num">
                                      <p:cBhvr additive="base">
                                        <p:cTn id="32" dur="25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50" fill="hold"/>
                                        <p:tgtEl>
                                          <p:spTgt spid="30"/>
                                        </p:tgtEl>
                                        <p:attrNameLst>
                                          <p:attrName>ppt_x</p:attrName>
                                        </p:attrNameLst>
                                      </p:cBhvr>
                                      <p:tavLst>
                                        <p:tav tm="0">
                                          <p:val>
                                            <p:strVal val="#ppt_x"/>
                                          </p:val>
                                        </p:tav>
                                        <p:tav tm="100000">
                                          <p:val>
                                            <p:strVal val="#ppt_x"/>
                                          </p:val>
                                        </p:tav>
                                      </p:tavLst>
                                    </p:anim>
                                    <p:anim calcmode="lin" valueType="num">
                                      <p:cBhvr additive="base">
                                        <p:cTn id="36"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fill="hold"/>
                                        <p:tgtEl>
                                          <p:spTgt spid="24"/>
                                        </p:tgtEl>
                                        <p:attrNameLst>
                                          <p:attrName>ppt_x</p:attrName>
                                        </p:attrNameLst>
                                      </p:cBhvr>
                                      <p:tavLst>
                                        <p:tav tm="0">
                                          <p:val>
                                            <p:strVal val="#ppt_x"/>
                                          </p:val>
                                        </p:tav>
                                        <p:tav tm="100000">
                                          <p:val>
                                            <p:strVal val="#ppt_x"/>
                                          </p:val>
                                        </p:tav>
                                      </p:tavLst>
                                    </p:anim>
                                    <p:anim calcmode="lin" valueType="num">
                                      <p:cBhvr additive="base">
                                        <p:cTn id="42" dur="25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250" fill="hold"/>
                                        <p:tgtEl>
                                          <p:spTgt spid="25"/>
                                        </p:tgtEl>
                                        <p:attrNameLst>
                                          <p:attrName>ppt_x</p:attrName>
                                        </p:attrNameLst>
                                      </p:cBhvr>
                                      <p:tavLst>
                                        <p:tav tm="0">
                                          <p:val>
                                            <p:strVal val="#ppt_x"/>
                                          </p:val>
                                        </p:tav>
                                        <p:tav tm="100000">
                                          <p:val>
                                            <p:strVal val="#ppt_x"/>
                                          </p:val>
                                        </p:tav>
                                      </p:tavLst>
                                    </p:anim>
                                    <p:anim calcmode="lin" valueType="num">
                                      <p:cBhvr additive="base">
                                        <p:cTn id="46" dur="25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fill="hold"/>
                                        <p:tgtEl>
                                          <p:spTgt spid="32"/>
                                        </p:tgtEl>
                                        <p:attrNameLst>
                                          <p:attrName>ppt_x</p:attrName>
                                        </p:attrNameLst>
                                      </p:cBhvr>
                                      <p:tavLst>
                                        <p:tav tm="0">
                                          <p:val>
                                            <p:strVal val="#ppt_x"/>
                                          </p:val>
                                        </p:tav>
                                        <p:tav tm="100000">
                                          <p:val>
                                            <p:strVal val="#ppt_x"/>
                                          </p:val>
                                        </p:tav>
                                      </p:tavLst>
                                    </p:anim>
                                    <p:anim calcmode="lin" valueType="num">
                                      <p:cBhvr additive="base">
                                        <p:cTn id="50"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250" fill="hold"/>
                                        <p:tgtEl>
                                          <p:spTgt spid="26"/>
                                        </p:tgtEl>
                                        <p:attrNameLst>
                                          <p:attrName>ppt_x</p:attrName>
                                        </p:attrNameLst>
                                      </p:cBhvr>
                                      <p:tavLst>
                                        <p:tav tm="0">
                                          <p:val>
                                            <p:strVal val="#ppt_x"/>
                                          </p:val>
                                        </p:tav>
                                        <p:tav tm="100000">
                                          <p:val>
                                            <p:strVal val="#ppt_x"/>
                                          </p:val>
                                        </p:tav>
                                      </p:tavLst>
                                    </p:anim>
                                    <p:anim calcmode="lin" valueType="num">
                                      <p:cBhvr additive="base">
                                        <p:cTn id="56" dur="2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250" fill="hold"/>
                                        <p:tgtEl>
                                          <p:spTgt spid="27"/>
                                        </p:tgtEl>
                                        <p:attrNameLst>
                                          <p:attrName>ppt_x</p:attrName>
                                        </p:attrNameLst>
                                      </p:cBhvr>
                                      <p:tavLst>
                                        <p:tav tm="0">
                                          <p:val>
                                            <p:strVal val="#ppt_x"/>
                                          </p:val>
                                        </p:tav>
                                        <p:tav tm="100000">
                                          <p:val>
                                            <p:strVal val="#ppt_x"/>
                                          </p:val>
                                        </p:tav>
                                      </p:tavLst>
                                    </p:anim>
                                    <p:anim calcmode="lin" valueType="num">
                                      <p:cBhvr additive="base">
                                        <p:cTn id="60" dur="250" fill="hold"/>
                                        <p:tgtEl>
                                          <p:spTgt spid="2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250" fill="hold"/>
                                        <p:tgtEl>
                                          <p:spTgt spid="31"/>
                                        </p:tgtEl>
                                        <p:attrNameLst>
                                          <p:attrName>ppt_x</p:attrName>
                                        </p:attrNameLst>
                                      </p:cBhvr>
                                      <p:tavLst>
                                        <p:tav tm="0">
                                          <p:val>
                                            <p:strVal val="#ppt_x"/>
                                          </p:val>
                                        </p:tav>
                                        <p:tav tm="100000">
                                          <p:val>
                                            <p:strVal val="#ppt_x"/>
                                          </p:val>
                                        </p:tav>
                                      </p:tavLst>
                                    </p:anim>
                                    <p:anim calcmode="lin" valueType="num">
                                      <p:cBhvr additive="base">
                                        <p:cTn id="64" dur="250" fill="hold"/>
                                        <p:tgtEl>
                                          <p:spTgt spid="31"/>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12" presetClass="entr" presetSubtype="8" fill="hold" grpId="0" nodeType="after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p:tgtEl>
                                          <p:spTgt spid="85"/>
                                        </p:tgtEl>
                                        <p:attrNameLst>
                                          <p:attrName>ppt_x</p:attrName>
                                        </p:attrNameLst>
                                      </p:cBhvr>
                                      <p:tavLst>
                                        <p:tav tm="0">
                                          <p:val>
                                            <p:strVal val="#ppt_x-#ppt_w*1.125000"/>
                                          </p:val>
                                        </p:tav>
                                        <p:tav tm="100000">
                                          <p:val>
                                            <p:strVal val="#ppt_x"/>
                                          </p:val>
                                        </p:tav>
                                      </p:tavLst>
                                    </p:anim>
                                    <p:animEffect transition="in" filter="wipe(right)">
                                      <p:cBhvr>
                                        <p:cTn id="69" dur="500"/>
                                        <p:tgtEl>
                                          <p:spTgt spid="85"/>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 calcmode="lin" valueType="num">
                                      <p:cBhvr additive="base">
                                        <p:cTn id="72" dur="500"/>
                                        <p:tgtEl>
                                          <p:spTgt spid="86"/>
                                        </p:tgtEl>
                                        <p:attrNameLst>
                                          <p:attrName>ppt_x</p:attrName>
                                        </p:attrNameLst>
                                      </p:cBhvr>
                                      <p:tavLst>
                                        <p:tav tm="0">
                                          <p:val>
                                            <p:strVal val="#ppt_x-#ppt_w*1.125000"/>
                                          </p:val>
                                        </p:tav>
                                        <p:tav tm="100000">
                                          <p:val>
                                            <p:strVal val="#ppt_x"/>
                                          </p:val>
                                        </p:tav>
                                      </p:tavLst>
                                    </p:anim>
                                    <p:animEffect transition="in" filter="wipe(right)">
                                      <p:cBhvr>
                                        <p:cTn id="73" dur="500"/>
                                        <p:tgtEl>
                                          <p:spTgt spid="86"/>
                                        </p:tgtEl>
                                      </p:cBhvr>
                                    </p:animEffect>
                                  </p:childTnLst>
                                </p:cTn>
                              </p:par>
                            </p:childTnLst>
                          </p:cTn>
                        </p:par>
                        <p:par>
                          <p:cTn id="74" fill="hold">
                            <p:stCondLst>
                              <p:cond delay="1000"/>
                            </p:stCondLst>
                            <p:childTnLst>
                              <p:par>
                                <p:cTn id="75" presetID="12" presetClass="entr" presetSubtype="8" fill="hold" grpId="0" nodeType="after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p:tgtEl>
                                          <p:spTgt spid="87"/>
                                        </p:tgtEl>
                                        <p:attrNameLst>
                                          <p:attrName>ppt_x</p:attrName>
                                        </p:attrNameLst>
                                      </p:cBhvr>
                                      <p:tavLst>
                                        <p:tav tm="0">
                                          <p:val>
                                            <p:strVal val="#ppt_x-#ppt_w*1.125000"/>
                                          </p:val>
                                        </p:tav>
                                        <p:tav tm="100000">
                                          <p:val>
                                            <p:strVal val="#ppt_x"/>
                                          </p:val>
                                        </p:tav>
                                      </p:tavLst>
                                    </p:anim>
                                    <p:animEffect transition="in" filter="wipe(right)">
                                      <p:cBhvr>
                                        <p:cTn id="78" dur="500"/>
                                        <p:tgtEl>
                                          <p:spTgt spid="87"/>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p:tgtEl>
                                          <p:spTgt spid="88"/>
                                        </p:tgtEl>
                                        <p:attrNameLst>
                                          <p:attrName>ppt_x</p:attrName>
                                        </p:attrNameLst>
                                      </p:cBhvr>
                                      <p:tavLst>
                                        <p:tav tm="0">
                                          <p:val>
                                            <p:strVal val="#ppt_x-#ppt_w*1.125000"/>
                                          </p:val>
                                        </p:tav>
                                        <p:tav tm="100000">
                                          <p:val>
                                            <p:strVal val="#ppt_x"/>
                                          </p:val>
                                        </p:tav>
                                      </p:tavLst>
                                    </p:anim>
                                    <p:animEffect transition="in" filter="wipe(right)">
                                      <p:cBhvr>
                                        <p:cTn id="82" dur="500"/>
                                        <p:tgtEl>
                                          <p:spTgt spid="88"/>
                                        </p:tgtEl>
                                      </p:cBhvr>
                                    </p:animEffect>
                                  </p:childTnLst>
                                </p:cTn>
                              </p:par>
                            </p:childTnLst>
                          </p:cTn>
                        </p:par>
                        <p:par>
                          <p:cTn id="83" fill="hold">
                            <p:stCondLst>
                              <p:cond delay="1500"/>
                            </p:stCondLst>
                            <p:childTnLst>
                              <p:par>
                                <p:cTn id="84" presetID="12" presetClass="entr" presetSubtype="8"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500"/>
                                        <p:tgtEl>
                                          <p:spTgt spid="89"/>
                                        </p:tgtEl>
                                        <p:attrNameLst>
                                          <p:attrName>ppt_x</p:attrName>
                                        </p:attrNameLst>
                                      </p:cBhvr>
                                      <p:tavLst>
                                        <p:tav tm="0">
                                          <p:val>
                                            <p:strVal val="#ppt_x-#ppt_w*1.125000"/>
                                          </p:val>
                                        </p:tav>
                                        <p:tav tm="100000">
                                          <p:val>
                                            <p:strVal val="#ppt_x"/>
                                          </p:val>
                                        </p:tav>
                                      </p:tavLst>
                                    </p:anim>
                                    <p:animEffect transition="in" filter="wipe(right)">
                                      <p:cBhvr>
                                        <p:cTn id="87" dur="500"/>
                                        <p:tgtEl>
                                          <p:spTgt spid="8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 calcmode="lin" valueType="num">
                                      <p:cBhvr additive="base">
                                        <p:cTn id="90" dur="500"/>
                                        <p:tgtEl>
                                          <p:spTgt spid="90"/>
                                        </p:tgtEl>
                                        <p:attrNameLst>
                                          <p:attrName>ppt_x</p:attrName>
                                        </p:attrNameLst>
                                      </p:cBhvr>
                                      <p:tavLst>
                                        <p:tav tm="0">
                                          <p:val>
                                            <p:strVal val="#ppt_x-#ppt_w*1.125000"/>
                                          </p:val>
                                        </p:tav>
                                        <p:tav tm="100000">
                                          <p:val>
                                            <p:strVal val="#ppt_x"/>
                                          </p:val>
                                        </p:tav>
                                      </p:tavLst>
                                    </p:anim>
                                    <p:animEffect transition="in" filter="wipe(right)">
                                      <p:cBhvr>
                                        <p:cTn id="91" dur="500"/>
                                        <p:tgtEl>
                                          <p:spTgt spid="90"/>
                                        </p:tgtEl>
                                      </p:cBhvr>
                                    </p:animEffect>
                                  </p:childTnLst>
                                </p:cTn>
                              </p:par>
                            </p:childTnLst>
                          </p:cTn>
                        </p:par>
                        <p:par>
                          <p:cTn id="92" fill="hold">
                            <p:stCondLst>
                              <p:cond delay="2000"/>
                            </p:stCondLst>
                            <p:childTnLst>
                              <p:par>
                                <p:cTn id="93" presetID="12" presetClass="entr" presetSubtype="8"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ppt_x</p:attrName>
                                        </p:attrNameLst>
                                      </p:cBhvr>
                                      <p:tavLst>
                                        <p:tav tm="0">
                                          <p:val>
                                            <p:strVal val="#ppt_x-#ppt_w*1.125000"/>
                                          </p:val>
                                        </p:tav>
                                        <p:tav tm="100000">
                                          <p:val>
                                            <p:strVal val="#ppt_x"/>
                                          </p:val>
                                        </p:tav>
                                      </p:tavLst>
                                    </p:anim>
                                    <p:animEffect transition="in" filter="wipe(right)">
                                      <p:cBhvr>
                                        <p:cTn id="96" dur="500"/>
                                        <p:tgtEl>
                                          <p:spTgt spid="91"/>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500"/>
                                        <p:tgtEl>
                                          <p:spTgt spid="92"/>
                                        </p:tgtEl>
                                        <p:attrNameLst>
                                          <p:attrName>ppt_x</p:attrName>
                                        </p:attrNameLst>
                                      </p:cBhvr>
                                      <p:tavLst>
                                        <p:tav tm="0">
                                          <p:val>
                                            <p:strVal val="#ppt_x-#ppt_w*1.125000"/>
                                          </p:val>
                                        </p:tav>
                                        <p:tav tm="100000">
                                          <p:val>
                                            <p:strVal val="#ppt_x"/>
                                          </p:val>
                                        </p:tav>
                                      </p:tavLst>
                                    </p:anim>
                                    <p:animEffect transition="in" filter="wipe(right)">
                                      <p:cBhvr>
                                        <p:cTn id="10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85" grpId="0"/>
      <p:bldP spid="86" grpId="0"/>
      <p:bldP spid="87" grpId="0"/>
      <p:bldP spid="88" grpId="0"/>
      <p:bldP spid="89" grpId="0"/>
      <p:bldP spid="90" grpId="0"/>
      <p:bldP spid="91"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2604447" y="1656966"/>
            <a:ext cx="2491112" cy="2490211"/>
            <a:chOff x="3472144" y="2209800"/>
            <a:chExt cx="3321050" cy="3321050"/>
          </a:xfrm>
        </p:grpSpPr>
        <p:sp>
          <p:nvSpPr>
            <p:cNvPr id="18" name="Oval 4"/>
            <p:cNvSpPr/>
            <p:nvPr/>
          </p:nvSpPr>
          <p:spPr bwMode="auto">
            <a:xfrm>
              <a:off x="34721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19" name="Oval 5"/>
            <p:cNvSpPr/>
            <p:nvPr/>
          </p:nvSpPr>
          <p:spPr bwMode="auto">
            <a:xfrm>
              <a:off x="3580094" y="2316957"/>
              <a:ext cx="3113088" cy="3117850"/>
            </a:xfrm>
            <a:prstGeom prst="ellipse">
              <a:avLst/>
            </a:prstGeom>
            <a:solidFill>
              <a:schemeClr val="accent1"/>
            </a:solidFill>
            <a:ln w="25400" cap="flat">
              <a:no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20" name="Rectangle 8"/>
            <p:cNvSpPr/>
            <p:nvPr/>
          </p:nvSpPr>
          <p:spPr bwMode="auto">
            <a:xfrm>
              <a:off x="3760597" y="4282451"/>
              <a:ext cx="1589317" cy="623490"/>
            </a:xfrm>
            <a:prstGeom prst="rect">
              <a:avLst/>
            </a:prstGeom>
            <a:noFill/>
            <a:ln>
              <a:noFill/>
            </a:ln>
          </p:spPr>
          <p:txBody>
            <a:bodyPr lIns="0" tIns="0" rIns="0" bIns="0" anchor="ctr"/>
            <a:lstStyle/>
            <a:p>
              <a:pPr algn="ctr"/>
              <a:r>
                <a:rPr lang="zh-CN" altLang="en-US" sz="1100" b="1" dirty="0">
                  <a:solidFill>
                    <a:prstClr val="white"/>
                  </a:solidFill>
                  <a:latin typeface="微软雅黑" panose="020B0503020204020204" pitchFamily="34" charset="-122"/>
                </a:rPr>
                <a:t>点击此处添加你需要的内容</a:t>
              </a:r>
            </a:p>
          </p:txBody>
        </p:sp>
        <p:grpSp>
          <p:nvGrpSpPr>
            <p:cNvPr id="3" name="组合 20"/>
            <p:cNvGrpSpPr/>
            <p:nvPr/>
          </p:nvGrpSpPr>
          <p:grpSpPr>
            <a:xfrm>
              <a:off x="4126810" y="3269123"/>
              <a:ext cx="797265" cy="910938"/>
              <a:chOff x="752475" y="2582069"/>
              <a:chExt cx="406400" cy="464344"/>
            </a:xfrm>
          </p:grpSpPr>
          <p:sp>
            <p:nvSpPr>
              <p:cNvPr id="22" name="AutoShape 131"/>
              <p:cNvSpPr/>
              <p:nvPr/>
            </p:nvSpPr>
            <p:spPr bwMode="auto">
              <a:xfrm>
                <a:off x="752475" y="2582069"/>
                <a:ext cx="406400" cy="464344"/>
              </a:xfrm>
              <a:custGeom>
                <a:avLst/>
                <a:gdLst/>
                <a:ahLst/>
                <a:cxnLst/>
                <a:rect l="0" t="0" r="r" b="b"/>
                <a:pathLst>
                  <a:path w="21600" h="21600">
                    <a:moveTo>
                      <a:pt x="20057" y="5400"/>
                    </a:moveTo>
                    <a:lnTo>
                      <a:pt x="20057" y="6075"/>
                    </a:lnTo>
                    <a:lnTo>
                      <a:pt x="1543" y="6075"/>
                    </a:lnTo>
                    <a:lnTo>
                      <a:pt x="1543" y="5400"/>
                    </a:lnTo>
                    <a:lnTo>
                      <a:pt x="1543" y="4726"/>
                    </a:lnTo>
                    <a:cubicBezTo>
                      <a:pt x="1543" y="4353"/>
                      <a:pt x="1888" y="4051"/>
                      <a:pt x="2314" y="4051"/>
                    </a:cubicBezTo>
                    <a:lnTo>
                      <a:pt x="19286" y="4051"/>
                    </a:lnTo>
                    <a:cubicBezTo>
                      <a:pt x="19712" y="4051"/>
                      <a:pt x="20057" y="4353"/>
                      <a:pt x="20057" y="4726"/>
                    </a:cubicBezTo>
                    <a:cubicBezTo>
                      <a:pt x="20057" y="4726"/>
                      <a:pt x="20057" y="5400"/>
                      <a:pt x="20057" y="5400"/>
                    </a:cubicBezTo>
                    <a:close/>
                    <a:moveTo>
                      <a:pt x="18514" y="18900"/>
                    </a:moveTo>
                    <a:cubicBezTo>
                      <a:pt x="18514" y="19645"/>
                      <a:pt x="17822" y="20250"/>
                      <a:pt x="16971" y="20250"/>
                    </a:cubicBezTo>
                    <a:lnTo>
                      <a:pt x="4629" y="20250"/>
                    </a:lnTo>
                    <a:cubicBezTo>
                      <a:pt x="3778" y="20250"/>
                      <a:pt x="3086" y="19645"/>
                      <a:pt x="3086" y="18900"/>
                    </a:cubicBezTo>
                    <a:lnTo>
                      <a:pt x="3086" y="7425"/>
                    </a:lnTo>
                    <a:lnTo>
                      <a:pt x="18514" y="7425"/>
                    </a:lnTo>
                    <a:cubicBezTo>
                      <a:pt x="18514" y="7425"/>
                      <a:pt x="18514" y="18900"/>
                      <a:pt x="18514" y="18900"/>
                    </a:cubicBezTo>
                    <a:close/>
                    <a:moveTo>
                      <a:pt x="6171" y="2026"/>
                    </a:moveTo>
                    <a:cubicBezTo>
                      <a:pt x="6171" y="1653"/>
                      <a:pt x="6516" y="1351"/>
                      <a:pt x="6943" y="1351"/>
                    </a:cubicBezTo>
                    <a:lnTo>
                      <a:pt x="14657" y="1351"/>
                    </a:lnTo>
                    <a:cubicBezTo>
                      <a:pt x="15084" y="1351"/>
                      <a:pt x="15429" y="1653"/>
                      <a:pt x="15429" y="2026"/>
                    </a:cubicBezTo>
                    <a:lnTo>
                      <a:pt x="15429" y="2701"/>
                    </a:lnTo>
                    <a:lnTo>
                      <a:pt x="6171" y="2701"/>
                    </a:lnTo>
                    <a:cubicBezTo>
                      <a:pt x="6171" y="2701"/>
                      <a:pt x="6171" y="2026"/>
                      <a:pt x="6171" y="2026"/>
                    </a:cubicBezTo>
                    <a:close/>
                    <a:moveTo>
                      <a:pt x="21585" y="4601"/>
                    </a:moveTo>
                    <a:cubicBezTo>
                      <a:pt x="21511" y="3542"/>
                      <a:pt x="20516" y="2701"/>
                      <a:pt x="19286" y="2701"/>
                    </a:cubicBezTo>
                    <a:lnTo>
                      <a:pt x="16971" y="2701"/>
                    </a:lnTo>
                    <a:lnTo>
                      <a:pt x="16971" y="2026"/>
                    </a:lnTo>
                    <a:lnTo>
                      <a:pt x="16971" y="2025"/>
                    </a:lnTo>
                    <a:cubicBezTo>
                      <a:pt x="16971" y="906"/>
                      <a:pt x="15936" y="0"/>
                      <a:pt x="14657" y="0"/>
                    </a:cubicBezTo>
                    <a:lnTo>
                      <a:pt x="6943" y="0"/>
                    </a:lnTo>
                    <a:cubicBezTo>
                      <a:pt x="5664" y="0"/>
                      <a:pt x="4629" y="906"/>
                      <a:pt x="4629" y="2025"/>
                    </a:cubicBezTo>
                    <a:lnTo>
                      <a:pt x="4629" y="2026"/>
                    </a:lnTo>
                    <a:lnTo>
                      <a:pt x="4629" y="2701"/>
                    </a:lnTo>
                    <a:lnTo>
                      <a:pt x="2314" y="2701"/>
                    </a:lnTo>
                    <a:cubicBezTo>
                      <a:pt x="1084" y="2701"/>
                      <a:pt x="89" y="3542"/>
                      <a:pt x="15" y="4601"/>
                    </a:cubicBezTo>
                    <a:lnTo>
                      <a:pt x="0" y="4601"/>
                    </a:lnTo>
                    <a:lnTo>
                      <a:pt x="0" y="5400"/>
                    </a:lnTo>
                    <a:lnTo>
                      <a:pt x="0" y="6075"/>
                    </a:lnTo>
                    <a:cubicBezTo>
                      <a:pt x="0" y="6820"/>
                      <a:pt x="691" y="7425"/>
                      <a:pt x="1543" y="7425"/>
                    </a:cubicBezTo>
                    <a:lnTo>
                      <a:pt x="1543" y="18900"/>
                    </a:lnTo>
                    <a:cubicBezTo>
                      <a:pt x="1543" y="20391"/>
                      <a:pt x="2924" y="21600"/>
                      <a:pt x="4629" y="21600"/>
                    </a:cubicBezTo>
                    <a:lnTo>
                      <a:pt x="16971" y="21600"/>
                    </a:lnTo>
                    <a:cubicBezTo>
                      <a:pt x="18676" y="21600"/>
                      <a:pt x="20057" y="20391"/>
                      <a:pt x="20057" y="18900"/>
                    </a:cubicBezTo>
                    <a:lnTo>
                      <a:pt x="20057" y="7425"/>
                    </a:lnTo>
                    <a:cubicBezTo>
                      <a:pt x="20909" y="7425"/>
                      <a:pt x="21600" y="6820"/>
                      <a:pt x="21600" y="6075"/>
                    </a:cubicBezTo>
                    <a:lnTo>
                      <a:pt x="21600" y="5400"/>
                    </a:lnTo>
                    <a:lnTo>
                      <a:pt x="21600" y="4601"/>
                    </a:lnTo>
                    <a:cubicBezTo>
                      <a:pt x="21600" y="4601"/>
                      <a:pt x="21585" y="4601"/>
                      <a:pt x="21585" y="4601"/>
                    </a:cubicBezTo>
                    <a:close/>
                    <a:moveTo>
                      <a:pt x="21585" y="4601"/>
                    </a:moveTo>
                  </a:path>
                </a:pathLst>
              </a:custGeom>
              <a:solidFill>
                <a:srgbClr val="FFFFFF"/>
              </a:solidFill>
              <a:ln>
                <a:noFill/>
              </a:ln>
            </p:spPr>
            <p:txBody>
              <a:bodyPr lIns="0" tIns="0" rIns="0" bIns="0"/>
              <a:lstStyle/>
              <a:p>
                <a:endParaRPr lang="en-US" sz="700" dirty="0">
                  <a:solidFill>
                    <a:prstClr val="black"/>
                  </a:solidFill>
                </a:endParaRPr>
              </a:p>
            </p:txBody>
          </p:sp>
          <p:sp>
            <p:nvSpPr>
              <p:cNvPr id="23" name="AutoShape 132"/>
              <p:cNvSpPr/>
              <p:nvPr/>
            </p:nvSpPr>
            <p:spPr bwMode="auto">
              <a:xfrm>
                <a:off x="839788" y="2770188"/>
                <a:ext cx="57944" cy="218282"/>
              </a:xfrm>
              <a:custGeom>
                <a:avLst/>
                <a:gdLst/>
                <a:ahLst/>
                <a:cxnLst/>
                <a:rect l="0" t="0" r="r" b="b"/>
                <a:pathLst>
                  <a:path w="21600" h="21600">
                    <a:moveTo>
                      <a:pt x="5400" y="1440"/>
                    </a:moveTo>
                    <a:lnTo>
                      <a:pt x="16200" y="1440"/>
                    </a:lnTo>
                    <a:lnTo>
                      <a:pt x="16200" y="20180"/>
                    </a:lnTo>
                    <a:lnTo>
                      <a:pt x="5400" y="20180"/>
                    </a:lnTo>
                    <a:cubicBezTo>
                      <a:pt x="5400" y="20180"/>
                      <a:pt x="5400" y="1440"/>
                      <a:pt x="5400" y="1440"/>
                    </a:cubicBezTo>
                    <a:close/>
                    <a:moveTo>
                      <a:pt x="5400" y="21600"/>
                    </a:moveTo>
                    <a:lnTo>
                      <a:pt x="16200" y="21600"/>
                    </a:lnTo>
                    <a:cubicBezTo>
                      <a:pt x="19187" y="21600"/>
                      <a:pt x="21600" y="20957"/>
                      <a:pt x="21600" y="20180"/>
                    </a:cubicBezTo>
                    <a:lnTo>
                      <a:pt x="21600" y="1440"/>
                    </a:lnTo>
                    <a:cubicBezTo>
                      <a:pt x="21600" y="644"/>
                      <a:pt x="19187" y="0"/>
                      <a:pt x="16200" y="0"/>
                    </a:cubicBezTo>
                    <a:lnTo>
                      <a:pt x="5400" y="0"/>
                    </a:lnTo>
                    <a:cubicBezTo>
                      <a:pt x="2413" y="0"/>
                      <a:pt x="0" y="644"/>
                      <a:pt x="0" y="1440"/>
                    </a:cubicBezTo>
                    <a:lnTo>
                      <a:pt x="0" y="20180"/>
                    </a:lnTo>
                    <a:cubicBezTo>
                      <a:pt x="0" y="20957"/>
                      <a:pt x="2413" y="21600"/>
                      <a:pt x="5400" y="21600"/>
                    </a:cubicBezTo>
                  </a:path>
                </a:pathLst>
              </a:custGeom>
              <a:solidFill>
                <a:srgbClr val="FFFFFF"/>
              </a:solidFill>
              <a:ln>
                <a:noFill/>
              </a:ln>
            </p:spPr>
            <p:txBody>
              <a:bodyPr lIns="0" tIns="0" rIns="0" bIns="0"/>
              <a:lstStyle/>
              <a:p>
                <a:endParaRPr lang="en-US" sz="700" dirty="0">
                  <a:solidFill>
                    <a:prstClr val="black"/>
                  </a:solidFill>
                </a:endParaRPr>
              </a:p>
            </p:txBody>
          </p:sp>
          <p:sp>
            <p:nvSpPr>
              <p:cNvPr id="24" name="AutoShape 133"/>
              <p:cNvSpPr/>
              <p:nvPr/>
            </p:nvSpPr>
            <p:spPr bwMode="auto">
              <a:xfrm>
                <a:off x="927100" y="2770188"/>
                <a:ext cx="57944" cy="218282"/>
              </a:xfrm>
              <a:custGeom>
                <a:avLst/>
                <a:gdLst/>
                <a:ahLst/>
                <a:cxnLst/>
                <a:rect l="0" t="0" r="r" b="b"/>
                <a:pathLst>
                  <a:path w="21600" h="21600">
                    <a:moveTo>
                      <a:pt x="5400" y="1440"/>
                    </a:moveTo>
                    <a:lnTo>
                      <a:pt x="16200" y="1440"/>
                    </a:lnTo>
                    <a:lnTo>
                      <a:pt x="16200" y="20180"/>
                    </a:lnTo>
                    <a:lnTo>
                      <a:pt x="5400" y="20180"/>
                    </a:lnTo>
                    <a:cubicBezTo>
                      <a:pt x="5400" y="20180"/>
                      <a:pt x="5400" y="1440"/>
                      <a:pt x="5400" y="1440"/>
                    </a:cubicBezTo>
                    <a:close/>
                    <a:moveTo>
                      <a:pt x="5400" y="21600"/>
                    </a:moveTo>
                    <a:lnTo>
                      <a:pt x="16200" y="21600"/>
                    </a:lnTo>
                    <a:cubicBezTo>
                      <a:pt x="19187" y="21600"/>
                      <a:pt x="21600" y="20957"/>
                      <a:pt x="21600" y="20180"/>
                    </a:cubicBezTo>
                    <a:lnTo>
                      <a:pt x="21600" y="1440"/>
                    </a:lnTo>
                    <a:cubicBezTo>
                      <a:pt x="21600" y="644"/>
                      <a:pt x="19187" y="0"/>
                      <a:pt x="16200" y="0"/>
                    </a:cubicBezTo>
                    <a:lnTo>
                      <a:pt x="5400" y="0"/>
                    </a:lnTo>
                    <a:cubicBezTo>
                      <a:pt x="2413" y="0"/>
                      <a:pt x="0" y="644"/>
                      <a:pt x="0" y="1440"/>
                    </a:cubicBezTo>
                    <a:lnTo>
                      <a:pt x="0" y="20180"/>
                    </a:lnTo>
                    <a:cubicBezTo>
                      <a:pt x="0" y="20957"/>
                      <a:pt x="2413" y="21600"/>
                      <a:pt x="5400" y="21600"/>
                    </a:cubicBezTo>
                  </a:path>
                </a:pathLst>
              </a:custGeom>
              <a:solidFill>
                <a:srgbClr val="FFFFFF"/>
              </a:solidFill>
              <a:ln>
                <a:noFill/>
              </a:ln>
            </p:spPr>
            <p:txBody>
              <a:bodyPr lIns="0" tIns="0" rIns="0" bIns="0"/>
              <a:lstStyle/>
              <a:p>
                <a:endParaRPr lang="en-US" sz="700" dirty="0">
                  <a:solidFill>
                    <a:prstClr val="black"/>
                  </a:solidFill>
                </a:endParaRPr>
              </a:p>
            </p:txBody>
          </p:sp>
          <p:sp>
            <p:nvSpPr>
              <p:cNvPr id="25" name="AutoShape 134"/>
              <p:cNvSpPr/>
              <p:nvPr/>
            </p:nvSpPr>
            <p:spPr bwMode="auto">
              <a:xfrm>
                <a:off x="1013619" y="2770188"/>
                <a:ext cx="57944" cy="218282"/>
              </a:xfrm>
              <a:custGeom>
                <a:avLst/>
                <a:gdLst/>
                <a:ahLst/>
                <a:cxnLst/>
                <a:rect l="0" t="0" r="r" b="b"/>
                <a:pathLst>
                  <a:path w="21600" h="21600">
                    <a:moveTo>
                      <a:pt x="5400" y="1440"/>
                    </a:moveTo>
                    <a:lnTo>
                      <a:pt x="16200" y="1440"/>
                    </a:lnTo>
                    <a:lnTo>
                      <a:pt x="16200" y="20180"/>
                    </a:lnTo>
                    <a:lnTo>
                      <a:pt x="5400" y="20180"/>
                    </a:lnTo>
                    <a:cubicBezTo>
                      <a:pt x="5400" y="20180"/>
                      <a:pt x="5400" y="1440"/>
                      <a:pt x="5400" y="1440"/>
                    </a:cubicBezTo>
                    <a:close/>
                    <a:moveTo>
                      <a:pt x="5400" y="21600"/>
                    </a:moveTo>
                    <a:lnTo>
                      <a:pt x="16200" y="21600"/>
                    </a:lnTo>
                    <a:cubicBezTo>
                      <a:pt x="19187" y="21600"/>
                      <a:pt x="21600" y="20957"/>
                      <a:pt x="21600" y="20180"/>
                    </a:cubicBezTo>
                    <a:lnTo>
                      <a:pt x="21600" y="1440"/>
                    </a:lnTo>
                    <a:cubicBezTo>
                      <a:pt x="21600" y="644"/>
                      <a:pt x="19187" y="0"/>
                      <a:pt x="16200" y="0"/>
                    </a:cubicBezTo>
                    <a:lnTo>
                      <a:pt x="5400" y="0"/>
                    </a:lnTo>
                    <a:cubicBezTo>
                      <a:pt x="2413" y="0"/>
                      <a:pt x="0" y="644"/>
                      <a:pt x="0" y="1440"/>
                    </a:cubicBezTo>
                    <a:lnTo>
                      <a:pt x="0" y="20180"/>
                    </a:lnTo>
                    <a:cubicBezTo>
                      <a:pt x="0" y="20957"/>
                      <a:pt x="2413" y="21600"/>
                      <a:pt x="5400" y="21600"/>
                    </a:cubicBezTo>
                  </a:path>
                </a:pathLst>
              </a:custGeom>
              <a:solidFill>
                <a:srgbClr val="FFFFFF"/>
              </a:solidFill>
              <a:ln>
                <a:noFill/>
              </a:ln>
            </p:spPr>
            <p:txBody>
              <a:bodyPr lIns="0" tIns="0" rIns="0" bIns="0"/>
              <a:lstStyle/>
              <a:p>
                <a:endParaRPr lang="en-US" sz="700" dirty="0">
                  <a:solidFill>
                    <a:prstClr val="black"/>
                  </a:solidFill>
                </a:endParaRPr>
              </a:p>
            </p:txBody>
          </p:sp>
        </p:grpSp>
      </p:grpSp>
      <p:grpSp>
        <p:nvGrpSpPr>
          <p:cNvPr id="4" name="组合 25"/>
          <p:cNvGrpSpPr/>
          <p:nvPr/>
        </p:nvGrpSpPr>
        <p:grpSpPr>
          <a:xfrm>
            <a:off x="4100067" y="1656966"/>
            <a:ext cx="2491112" cy="2490211"/>
            <a:chOff x="5466044" y="2209800"/>
            <a:chExt cx="3321050" cy="3321050"/>
          </a:xfrm>
        </p:grpSpPr>
        <p:sp>
          <p:nvSpPr>
            <p:cNvPr id="27" name="Oval 6"/>
            <p:cNvSpPr/>
            <p:nvPr/>
          </p:nvSpPr>
          <p:spPr bwMode="auto">
            <a:xfrm>
              <a:off x="5571613" y="2316957"/>
              <a:ext cx="3113088" cy="3117850"/>
            </a:xfrm>
            <a:prstGeom prst="ellipse">
              <a:avLst/>
            </a:prstGeom>
            <a:solidFill>
              <a:schemeClr val="accent2">
                <a:alpha val="50000"/>
              </a:schemeClr>
            </a:solidFill>
            <a:ln w="25400" cap="flat">
              <a:no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28" name="Rectangle 9"/>
            <p:cNvSpPr/>
            <p:nvPr/>
          </p:nvSpPr>
          <p:spPr bwMode="auto">
            <a:xfrm>
              <a:off x="5631144" y="3613150"/>
              <a:ext cx="1009650" cy="520700"/>
            </a:xfrm>
            <a:prstGeom prst="rect">
              <a:avLst/>
            </a:prstGeom>
            <a:noFill/>
            <a:ln>
              <a:noFill/>
            </a:ln>
          </p:spPr>
          <p:txBody>
            <a:bodyPr lIns="0" tIns="0" rIns="0" bIns="0" anchor="ctr"/>
            <a:lstStyle/>
            <a:p>
              <a:pPr algn="ctr"/>
              <a:r>
                <a:rPr lang="zh-CN" altLang="en-US" sz="1200" b="1" dirty="0">
                  <a:solidFill>
                    <a:srgbClr val="FFFFFF"/>
                  </a:solidFill>
                  <a:latin typeface="微软雅黑" panose="020B0503020204020204" pitchFamily="34" charset="-122"/>
                  <a:cs typeface="Open Sans" panose="020B0606030504020204" pitchFamily="34" charset="0"/>
                  <a:sym typeface="Open Sans" panose="020B0606030504020204" pitchFamily="34" charset="0"/>
                </a:rPr>
                <a:t>添加文本</a:t>
              </a:r>
              <a:endParaRPr lang="en-US" sz="1200" b="1" dirty="0">
                <a:solidFill>
                  <a:srgbClr val="FFFFFF"/>
                </a:solidFill>
                <a:latin typeface="微软雅黑" panose="020B0503020204020204" pitchFamily="34" charset="-122"/>
                <a:cs typeface="Open Sans" panose="020B0606030504020204" pitchFamily="34" charset="0"/>
                <a:sym typeface="Open Sans" panose="020B0606030504020204" pitchFamily="34" charset="0"/>
              </a:endParaRPr>
            </a:p>
          </p:txBody>
        </p:sp>
        <p:sp>
          <p:nvSpPr>
            <p:cNvPr id="29" name="Oval 10"/>
            <p:cNvSpPr/>
            <p:nvPr/>
          </p:nvSpPr>
          <p:spPr bwMode="auto">
            <a:xfrm>
              <a:off x="5466044" y="2209800"/>
              <a:ext cx="3321050" cy="3321050"/>
            </a:xfrm>
            <a:prstGeom prst="ellipse">
              <a:avLst/>
            </a:prstGeom>
            <a:noFill/>
            <a:ln w="25400" cap="flat">
              <a:solidFill>
                <a:srgbClr val="CDCDCD"/>
              </a:solidFill>
              <a:prstDash val="solid"/>
              <a:miter lim="800000"/>
              <a:headEnd type="none" w="med" len="med"/>
              <a:tailEnd type="none" w="med" len="med"/>
            </a:ln>
          </p:spPr>
          <p:txBody>
            <a:bodyPr lIns="0" tIns="0" rIns="0" bIns="0"/>
            <a:lstStyle/>
            <a:p>
              <a:endParaRPr lang="en-US" sz="700" dirty="0">
                <a:solidFill>
                  <a:prstClr val="black"/>
                </a:solidFill>
              </a:endParaRPr>
            </a:p>
          </p:txBody>
        </p:sp>
        <p:sp>
          <p:nvSpPr>
            <p:cNvPr id="30" name="Rectangle 8"/>
            <p:cNvSpPr/>
            <p:nvPr/>
          </p:nvSpPr>
          <p:spPr bwMode="auto">
            <a:xfrm>
              <a:off x="6970621" y="4282451"/>
              <a:ext cx="1589317" cy="623490"/>
            </a:xfrm>
            <a:prstGeom prst="rect">
              <a:avLst/>
            </a:prstGeom>
            <a:noFill/>
            <a:ln>
              <a:noFill/>
            </a:ln>
          </p:spPr>
          <p:txBody>
            <a:bodyPr lIns="0" tIns="0" rIns="0" bIns="0" anchor="ctr"/>
            <a:lstStyle/>
            <a:p>
              <a:pPr algn="ctr"/>
              <a:r>
                <a:rPr lang="zh-CN" altLang="en-US" sz="1100" b="1" dirty="0">
                  <a:solidFill>
                    <a:prstClr val="white"/>
                  </a:solidFill>
                  <a:latin typeface="微软雅黑" panose="020B0503020204020204" pitchFamily="34" charset="-122"/>
                </a:rPr>
                <a:t>点击此处添加你需要的内容</a:t>
              </a:r>
            </a:p>
          </p:txBody>
        </p:sp>
        <p:grpSp>
          <p:nvGrpSpPr>
            <p:cNvPr id="5" name="组合 30"/>
            <p:cNvGrpSpPr/>
            <p:nvPr/>
          </p:nvGrpSpPr>
          <p:grpSpPr>
            <a:xfrm>
              <a:off x="7213169" y="3314343"/>
              <a:ext cx="910938" cy="910938"/>
              <a:chOff x="4439444" y="2582069"/>
              <a:chExt cx="464344" cy="464344"/>
            </a:xfrm>
          </p:grpSpPr>
          <p:sp>
            <p:nvSpPr>
              <p:cNvPr id="32" name="AutoShape 123"/>
              <p:cNvSpPr/>
              <p:nvPr/>
            </p:nvSpPr>
            <p:spPr bwMode="auto">
              <a:xfrm>
                <a:off x="4439444" y="2582069"/>
                <a:ext cx="464344" cy="464344"/>
              </a:xfrm>
              <a:custGeom>
                <a:avLst/>
                <a:gdLst/>
                <a:ahLst/>
                <a:cxnLst/>
                <a:rect l="0" t="0" r="r" b="b"/>
                <a:pathLst>
                  <a:path w="21600" h="21600">
                    <a:moveTo>
                      <a:pt x="18180" y="12133"/>
                    </a:moveTo>
                    <a:cubicBezTo>
                      <a:pt x="17711" y="12226"/>
                      <a:pt x="17327" y="12561"/>
                      <a:pt x="17170" y="13013"/>
                    </a:cubicBezTo>
                    <a:cubicBezTo>
                      <a:pt x="17083" y="13262"/>
                      <a:pt x="16982" y="13503"/>
                      <a:pt x="16869" y="13738"/>
                    </a:cubicBezTo>
                    <a:cubicBezTo>
                      <a:pt x="16659" y="14169"/>
                      <a:pt x="16695" y="14678"/>
                      <a:pt x="16960" y="15075"/>
                    </a:cubicBezTo>
                    <a:lnTo>
                      <a:pt x="18132" y="16833"/>
                    </a:lnTo>
                    <a:lnTo>
                      <a:pt x="16833" y="18132"/>
                    </a:lnTo>
                    <a:lnTo>
                      <a:pt x="15076" y="16960"/>
                    </a:lnTo>
                    <a:cubicBezTo>
                      <a:pt x="14850" y="16810"/>
                      <a:pt x="14589" y="16733"/>
                      <a:pt x="14327" y="16733"/>
                    </a:cubicBezTo>
                    <a:cubicBezTo>
                      <a:pt x="14126" y="16733"/>
                      <a:pt x="13925" y="16778"/>
                      <a:pt x="13739" y="16868"/>
                    </a:cubicBezTo>
                    <a:cubicBezTo>
                      <a:pt x="13504" y="16982"/>
                      <a:pt x="13263" y="17084"/>
                      <a:pt x="13012" y="17171"/>
                    </a:cubicBezTo>
                    <a:cubicBezTo>
                      <a:pt x="12562" y="17327"/>
                      <a:pt x="12227" y="17712"/>
                      <a:pt x="12133" y="18181"/>
                    </a:cubicBezTo>
                    <a:lnTo>
                      <a:pt x="11718" y="20250"/>
                    </a:lnTo>
                    <a:lnTo>
                      <a:pt x="9881" y="20250"/>
                    </a:lnTo>
                    <a:lnTo>
                      <a:pt x="9468" y="18181"/>
                    </a:lnTo>
                    <a:cubicBezTo>
                      <a:pt x="9374" y="17712"/>
                      <a:pt x="9039" y="17327"/>
                      <a:pt x="8588" y="17171"/>
                    </a:cubicBezTo>
                    <a:cubicBezTo>
                      <a:pt x="8339" y="17084"/>
                      <a:pt x="8096" y="16983"/>
                      <a:pt x="7862" y="16869"/>
                    </a:cubicBezTo>
                    <a:cubicBezTo>
                      <a:pt x="7675" y="16778"/>
                      <a:pt x="7474" y="16733"/>
                      <a:pt x="7274" y="16733"/>
                    </a:cubicBezTo>
                    <a:cubicBezTo>
                      <a:pt x="7011" y="16733"/>
                      <a:pt x="6750" y="16810"/>
                      <a:pt x="6525" y="16960"/>
                    </a:cubicBezTo>
                    <a:lnTo>
                      <a:pt x="4767" y="18132"/>
                    </a:lnTo>
                    <a:lnTo>
                      <a:pt x="3468" y="16833"/>
                    </a:lnTo>
                    <a:lnTo>
                      <a:pt x="4640" y="15075"/>
                    </a:lnTo>
                    <a:cubicBezTo>
                      <a:pt x="4905" y="14678"/>
                      <a:pt x="4940" y="14170"/>
                      <a:pt x="4732" y="13739"/>
                    </a:cubicBezTo>
                    <a:cubicBezTo>
                      <a:pt x="4619" y="13505"/>
                      <a:pt x="4517" y="13263"/>
                      <a:pt x="4430" y="13014"/>
                    </a:cubicBezTo>
                    <a:cubicBezTo>
                      <a:pt x="4273" y="12562"/>
                      <a:pt x="3888" y="12227"/>
                      <a:pt x="3420" y="12133"/>
                    </a:cubicBezTo>
                    <a:lnTo>
                      <a:pt x="1351" y="11719"/>
                    </a:lnTo>
                    <a:lnTo>
                      <a:pt x="1350" y="9882"/>
                    </a:lnTo>
                    <a:lnTo>
                      <a:pt x="3420" y="9468"/>
                    </a:lnTo>
                    <a:cubicBezTo>
                      <a:pt x="3888" y="9375"/>
                      <a:pt x="4273" y="9040"/>
                      <a:pt x="4430" y="8588"/>
                    </a:cubicBezTo>
                    <a:cubicBezTo>
                      <a:pt x="4517" y="8339"/>
                      <a:pt x="4617" y="8097"/>
                      <a:pt x="4731" y="7862"/>
                    </a:cubicBezTo>
                    <a:cubicBezTo>
                      <a:pt x="4940" y="7432"/>
                      <a:pt x="4905" y="6923"/>
                      <a:pt x="4640" y="6525"/>
                    </a:cubicBezTo>
                    <a:lnTo>
                      <a:pt x="3468" y="4768"/>
                    </a:lnTo>
                    <a:lnTo>
                      <a:pt x="4767" y="3469"/>
                    </a:lnTo>
                    <a:lnTo>
                      <a:pt x="6525" y="4640"/>
                    </a:lnTo>
                    <a:cubicBezTo>
                      <a:pt x="6750" y="4791"/>
                      <a:pt x="7011" y="4867"/>
                      <a:pt x="7274" y="4867"/>
                    </a:cubicBezTo>
                    <a:cubicBezTo>
                      <a:pt x="7474" y="4867"/>
                      <a:pt x="7675" y="4822"/>
                      <a:pt x="7862" y="4733"/>
                    </a:cubicBezTo>
                    <a:cubicBezTo>
                      <a:pt x="8095" y="4619"/>
                      <a:pt x="8338" y="4517"/>
                      <a:pt x="8587" y="4430"/>
                    </a:cubicBezTo>
                    <a:cubicBezTo>
                      <a:pt x="9039" y="4273"/>
                      <a:pt x="9374" y="3889"/>
                      <a:pt x="9468" y="3420"/>
                    </a:cubicBezTo>
                    <a:lnTo>
                      <a:pt x="9881" y="1351"/>
                    </a:lnTo>
                    <a:lnTo>
                      <a:pt x="11718" y="1350"/>
                    </a:lnTo>
                    <a:lnTo>
                      <a:pt x="12132" y="3420"/>
                    </a:lnTo>
                    <a:cubicBezTo>
                      <a:pt x="12225" y="3889"/>
                      <a:pt x="12560" y="4273"/>
                      <a:pt x="13012" y="4430"/>
                    </a:cubicBezTo>
                    <a:cubicBezTo>
                      <a:pt x="13262" y="4517"/>
                      <a:pt x="13503" y="4618"/>
                      <a:pt x="13738" y="4732"/>
                    </a:cubicBezTo>
                    <a:cubicBezTo>
                      <a:pt x="13925" y="4822"/>
                      <a:pt x="14125" y="4867"/>
                      <a:pt x="14327" y="4867"/>
                    </a:cubicBezTo>
                    <a:cubicBezTo>
                      <a:pt x="14589" y="4867"/>
                      <a:pt x="14850" y="4791"/>
                      <a:pt x="15076" y="4640"/>
                    </a:cubicBezTo>
                    <a:lnTo>
                      <a:pt x="16833" y="3469"/>
                    </a:lnTo>
                    <a:lnTo>
                      <a:pt x="18132" y="4768"/>
                    </a:lnTo>
                    <a:lnTo>
                      <a:pt x="16960" y="6525"/>
                    </a:lnTo>
                    <a:cubicBezTo>
                      <a:pt x="16695" y="6923"/>
                      <a:pt x="16660" y="7431"/>
                      <a:pt x="16867" y="7862"/>
                    </a:cubicBezTo>
                    <a:cubicBezTo>
                      <a:pt x="16981" y="8096"/>
                      <a:pt x="17083" y="8338"/>
                      <a:pt x="17170" y="8587"/>
                    </a:cubicBezTo>
                    <a:cubicBezTo>
                      <a:pt x="17327" y="9039"/>
                      <a:pt x="17711" y="9374"/>
                      <a:pt x="18180" y="9467"/>
                    </a:cubicBezTo>
                    <a:lnTo>
                      <a:pt x="20249" y="9882"/>
                    </a:lnTo>
                    <a:lnTo>
                      <a:pt x="20250" y="11719"/>
                    </a:lnTo>
                    <a:cubicBezTo>
                      <a:pt x="20250" y="11719"/>
                      <a:pt x="18180" y="12133"/>
                      <a:pt x="18180" y="12133"/>
                    </a:cubicBezTo>
                    <a:close/>
                    <a:moveTo>
                      <a:pt x="20514" y="8558"/>
                    </a:moveTo>
                    <a:lnTo>
                      <a:pt x="18445" y="8144"/>
                    </a:lnTo>
                    <a:cubicBezTo>
                      <a:pt x="18341" y="7844"/>
                      <a:pt x="18219" y="7555"/>
                      <a:pt x="18083" y="7274"/>
                    </a:cubicBezTo>
                    <a:lnTo>
                      <a:pt x="19255" y="5516"/>
                    </a:lnTo>
                    <a:cubicBezTo>
                      <a:pt x="19612" y="4981"/>
                      <a:pt x="19541" y="4268"/>
                      <a:pt x="19086" y="3813"/>
                    </a:cubicBezTo>
                    <a:lnTo>
                      <a:pt x="17787" y="2514"/>
                    </a:lnTo>
                    <a:cubicBezTo>
                      <a:pt x="17526" y="2253"/>
                      <a:pt x="17182" y="2119"/>
                      <a:pt x="16832" y="2119"/>
                    </a:cubicBezTo>
                    <a:cubicBezTo>
                      <a:pt x="16573" y="2119"/>
                      <a:pt x="16312" y="2193"/>
                      <a:pt x="16085" y="2346"/>
                    </a:cubicBezTo>
                    <a:lnTo>
                      <a:pt x="14327" y="3517"/>
                    </a:lnTo>
                    <a:cubicBezTo>
                      <a:pt x="14045" y="3381"/>
                      <a:pt x="13755" y="3259"/>
                      <a:pt x="13455" y="3155"/>
                    </a:cubicBezTo>
                    <a:lnTo>
                      <a:pt x="13041" y="1086"/>
                    </a:lnTo>
                    <a:cubicBezTo>
                      <a:pt x="12916" y="455"/>
                      <a:pt x="12361" y="0"/>
                      <a:pt x="11718" y="0"/>
                    </a:cubicBezTo>
                    <a:lnTo>
                      <a:pt x="9881" y="0"/>
                    </a:lnTo>
                    <a:cubicBezTo>
                      <a:pt x="9238" y="0"/>
                      <a:pt x="8684" y="455"/>
                      <a:pt x="8558" y="1086"/>
                    </a:cubicBezTo>
                    <a:lnTo>
                      <a:pt x="8144" y="3155"/>
                    </a:lnTo>
                    <a:cubicBezTo>
                      <a:pt x="7844" y="3259"/>
                      <a:pt x="7555" y="3381"/>
                      <a:pt x="7274" y="3517"/>
                    </a:cubicBezTo>
                    <a:lnTo>
                      <a:pt x="5517" y="2346"/>
                    </a:lnTo>
                    <a:cubicBezTo>
                      <a:pt x="5287" y="2193"/>
                      <a:pt x="5027" y="2119"/>
                      <a:pt x="4768" y="2119"/>
                    </a:cubicBezTo>
                    <a:cubicBezTo>
                      <a:pt x="4419" y="2119"/>
                      <a:pt x="4074" y="2253"/>
                      <a:pt x="3813" y="2514"/>
                    </a:cubicBezTo>
                    <a:lnTo>
                      <a:pt x="2514" y="3813"/>
                    </a:lnTo>
                    <a:cubicBezTo>
                      <a:pt x="2059" y="4268"/>
                      <a:pt x="1988" y="4981"/>
                      <a:pt x="2345" y="5516"/>
                    </a:cubicBezTo>
                    <a:lnTo>
                      <a:pt x="3517" y="7274"/>
                    </a:lnTo>
                    <a:cubicBezTo>
                      <a:pt x="3380" y="7555"/>
                      <a:pt x="3259" y="7845"/>
                      <a:pt x="3155" y="8144"/>
                    </a:cubicBezTo>
                    <a:lnTo>
                      <a:pt x="1086" y="8558"/>
                    </a:lnTo>
                    <a:cubicBezTo>
                      <a:pt x="454" y="8685"/>
                      <a:pt x="0" y="9239"/>
                      <a:pt x="0" y="9882"/>
                    </a:cubicBezTo>
                    <a:lnTo>
                      <a:pt x="0" y="11719"/>
                    </a:lnTo>
                    <a:cubicBezTo>
                      <a:pt x="0" y="12362"/>
                      <a:pt x="454" y="12916"/>
                      <a:pt x="1086" y="13043"/>
                    </a:cubicBezTo>
                    <a:lnTo>
                      <a:pt x="3155" y="13457"/>
                    </a:lnTo>
                    <a:cubicBezTo>
                      <a:pt x="3259" y="13756"/>
                      <a:pt x="3381" y="14046"/>
                      <a:pt x="3517" y="14327"/>
                    </a:cubicBezTo>
                    <a:lnTo>
                      <a:pt x="2345" y="16084"/>
                    </a:lnTo>
                    <a:cubicBezTo>
                      <a:pt x="1988" y="16619"/>
                      <a:pt x="2059" y="17333"/>
                      <a:pt x="2514" y="17788"/>
                    </a:cubicBezTo>
                    <a:lnTo>
                      <a:pt x="3813" y="19086"/>
                    </a:lnTo>
                    <a:cubicBezTo>
                      <a:pt x="4074" y="19347"/>
                      <a:pt x="4419" y="19482"/>
                      <a:pt x="4768" y="19482"/>
                    </a:cubicBezTo>
                    <a:cubicBezTo>
                      <a:pt x="5027" y="19482"/>
                      <a:pt x="5288" y="19407"/>
                      <a:pt x="5517" y="19255"/>
                    </a:cubicBezTo>
                    <a:lnTo>
                      <a:pt x="7274" y="18083"/>
                    </a:lnTo>
                    <a:cubicBezTo>
                      <a:pt x="7555" y="18220"/>
                      <a:pt x="7844" y="18341"/>
                      <a:pt x="8144" y="18446"/>
                    </a:cubicBezTo>
                    <a:lnTo>
                      <a:pt x="8558" y="20515"/>
                    </a:lnTo>
                    <a:cubicBezTo>
                      <a:pt x="8684" y="21146"/>
                      <a:pt x="9238" y="21600"/>
                      <a:pt x="9881" y="21600"/>
                    </a:cubicBezTo>
                    <a:lnTo>
                      <a:pt x="11718" y="21600"/>
                    </a:lnTo>
                    <a:cubicBezTo>
                      <a:pt x="12361" y="21600"/>
                      <a:pt x="12916" y="21146"/>
                      <a:pt x="13041" y="20515"/>
                    </a:cubicBezTo>
                    <a:lnTo>
                      <a:pt x="13457" y="18446"/>
                    </a:lnTo>
                    <a:cubicBezTo>
                      <a:pt x="13756" y="18341"/>
                      <a:pt x="14046" y="18220"/>
                      <a:pt x="14327" y="18083"/>
                    </a:cubicBezTo>
                    <a:lnTo>
                      <a:pt x="16085" y="19255"/>
                    </a:lnTo>
                    <a:cubicBezTo>
                      <a:pt x="16312" y="19407"/>
                      <a:pt x="16573" y="19482"/>
                      <a:pt x="16832" y="19482"/>
                    </a:cubicBezTo>
                    <a:cubicBezTo>
                      <a:pt x="17182" y="19482"/>
                      <a:pt x="17526" y="19347"/>
                      <a:pt x="17787" y="19086"/>
                    </a:cubicBezTo>
                    <a:lnTo>
                      <a:pt x="19086" y="17788"/>
                    </a:lnTo>
                    <a:cubicBezTo>
                      <a:pt x="19541" y="17333"/>
                      <a:pt x="19612" y="16619"/>
                      <a:pt x="19255" y="16084"/>
                    </a:cubicBezTo>
                    <a:lnTo>
                      <a:pt x="18083" y="14327"/>
                    </a:lnTo>
                    <a:cubicBezTo>
                      <a:pt x="18220" y="14045"/>
                      <a:pt x="18341" y="13755"/>
                      <a:pt x="18445" y="13456"/>
                    </a:cubicBezTo>
                    <a:lnTo>
                      <a:pt x="20514" y="13043"/>
                    </a:lnTo>
                    <a:cubicBezTo>
                      <a:pt x="21145" y="12916"/>
                      <a:pt x="21600" y="12362"/>
                      <a:pt x="21600" y="11719"/>
                    </a:cubicBezTo>
                    <a:lnTo>
                      <a:pt x="21600" y="9882"/>
                    </a:lnTo>
                    <a:cubicBezTo>
                      <a:pt x="21600" y="9239"/>
                      <a:pt x="21145" y="8685"/>
                      <a:pt x="20514" y="8558"/>
                    </a:cubicBezTo>
                  </a:path>
                </a:pathLst>
              </a:custGeom>
              <a:solidFill>
                <a:srgbClr val="FFFFFF"/>
              </a:solidFill>
              <a:ln>
                <a:noFill/>
              </a:ln>
            </p:spPr>
            <p:txBody>
              <a:bodyPr lIns="0" tIns="0" rIns="0" bIns="0"/>
              <a:lstStyle/>
              <a:p>
                <a:endParaRPr lang="en-US" sz="700" dirty="0">
                  <a:solidFill>
                    <a:prstClr val="black"/>
                  </a:solidFill>
                </a:endParaRPr>
              </a:p>
            </p:txBody>
          </p:sp>
          <p:sp>
            <p:nvSpPr>
              <p:cNvPr id="33" name="AutoShape 124"/>
              <p:cNvSpPr/>
              <p:nvPr/>
            </p:nvSpPr>
            <p:spPr bwMode="auto">
              <a:xfrm>
                <a:off x="4570413" y="2712244"/>
                <a:ext cx="203200" cy="203200"/>
              </a:xfrm>
              <a:custGeom>
                <a:avLst/>
                <a:gdLst/>
                <a:ahLst/>
                <a:cxnLst/>
                <a:rect l="0" t="0" r="r" b="b"/>
                <a:pathLst>
                  <a:path w="21600" h="21600">
                    <a:moveTo>
                      <a:pt x="10800" y="20250"/>
                    </a:moveTo>
                    <a:cubicBezTo>
                      <a:pt x="5581" y="20250"/>
                      <a:pt x="1350" y="16018"/>
                      <a:pt x="1350" y="10800"/>
                    </a:cubicBezTo>
                    <a:cubicBezTo>
                      <a:pt x="1350" y="5582"/>
                      <a:pt x="5581" y="1350"/>
                      <a:pt x="10800" y="1350"/>
                    </a:cubicBezTo>
                    <a:cubicBezTo>
                      <a:pt x="16016" y="1350"/>
                      <a:pt x="20250" y="5582"/>
                      <a:pt x="20250" y="10800"/>
                    </a:cubicBezTo>
                    <a:cubicBezTo>
                      <a:pt x="20250" y="16018"/>
                      <a:pt x="16016" y="20250"/>
                      <a:pt x="10800" y="20250"/>
                    </a:cubicBezTo>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path>
                </a:pathLst>
              </a:custGeom>
              <a:solidFill>
                <a:srgbClr val="FFFFFF"/>
              </a:solidFill>
              <a:ln>
                <a:noFill/>
              </a:ln>
            </p:spPr>
            <p:txBody>
              <a:bodyPr lIns="0" tIns="0" rIns="0" bIns="0"/>
              <a:lstStyle/>
              <a:p>
                <a:endParaRPr lang="en-US" sz="700" dirty="0">
                  <a:solidFill>
                    <a:prstClr val="black"/>
                  </a:solidFill>
                </a:endParaRPr>
              </a:p>
            </p:txBody>
          </p:sp>
          <p:sp>
            <p:nvSpPr>
              <p:cNvPr id="34" name="AutoShape 125"/>
              <p:cNvSpPr/>
              <p:nvPr/>
            </p:nvSpPr>
            <p:spPr bwMode="auto">
              <a:xfrm>
                <a:off x="4613275" y="2755900"/>
                <a:ext cx="116682" cy="116682"/>
              </a:xfrm>
              <a:custGeom>
                <a:avLst/>
                <a:gdLst/>
                <a:ahLst/>
                <a:cxnLst/>
                <a:rect l="0" t="0" r="r" b="b"/>
                <a:pathLst>
                  <a:path w="21600" h="21600">
                    <a:moveTo>
                      <a:pt x="10800" y="18900"/>
                    </a:moveTo>
                    <a:cubicBezTo>
                      <a:pt x="6328" y="18900"/>
                      <a:pt x="2700" y="15272"/>
                      <a:pt x="2700" y="10800"/>
                    </a:cubicBezTo>
                    <a:cubicBezTo>
                      <a:pt x="2700" y="6329"/>
                      <a:pt x="6328" y="2700"/>
                      <a:pt x="10800" y="2700"/>
                    </a:cubicBezTo>
                    <a:cubicBezTo>
                      <a:pt x="15272" y="2700"/>
                      <a:pt x="18900" y="6329"/>
                      <a:pt x="18900" y="10800"/>
                    </a:cubicBezTo>
                    <a:cubicBezTo>
                      <a:pt x="18900" y="15272"/>
                      <a:pt x="15272" y="18900"/>
                      <a:pt x="10800" y="18900"/>
                    </a:cubicBezTo>
                    <a:moveTo>
                      <a:pt x="10800" y="0"/>
                    </a:moveTo>
                    <a:cubicBezTo>
                      <a:pt x="4830" y="0"/>
                      <a:pt x="0" y="4833"/>
                      <a:pt x="0" y="10800"/>
                    </a:cubicBezTo>
                    <a:cubicBezTo>
                      <a:pt x="0" y="16767"/>
                      <a:pt x="4830" y="21600"/>
                      <a:pt x="10800" y="21600"/>
                    </a:cubicBezTo>
                    <a:cubicBezTo>
                      <a:pt x="16764" y="21600"/>
                      <a:pt x="21600" y="16767"/>
                      <a:pt x="21600" y="10800"/>
                    </a:cubicBezTo>
                    <a:cubicBezTo>
                      <a:pt x="21600" y="4833"/>
                      <a:pt x="16764" y="0"/>
                      <a:pt x="10800" y="0"/>
                    </a:cubicBezTo>
                  </a:path>
                </a:pathLst>
              </a:custGeom>
              <a:solidFill>
                <a:srgbClr val="FFFFFF"/>
              </a:solidFill>
              <a:ln>
                <a:noFill/>
              </a:ln>
            </p:spPr>
            <p:txBody>
              <a:bodyPr lIns="0" tIns="0" rIns="0" bIns="0"/>
              <a:lstStyle/>
              <a:p>
                <a:endParaRPr lang="en-US" sz="700" dirty="0">
                  <a:solidFill>
                    <a:prstClr val="black"/>
                  </a:solidFill>
                </a:endParaRPr>
              </a:p>
            </p:txBody>
          </p:sp>
        </p:grpSp>
      </p:grpSp>
      <p:sp>
        <p:nvSpPr>
          <p:cNvPr id="35" name="文本框 17"/>
          <p:cNvSpPr txBox="1"/>
          <p:nvPr/>
        </p:nvSpPr>
        <p:spPr>
          <a:xfrm>
            <a:off x="6631419" y="1605621"/>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
        <p:nvSpPr>
          <p:cNvPr id="36" name="文本框 18"/>
          <p:cNvSpPr txBox="1"/>
          <p:nvPr/>
        </p:nvSpPr>
        <p:spPr>
          <a:xfrm>
            <a:off x="6631419" y="2197375"/>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
        <p:nvSpPr>
          <p:cNvPr id="37" name="文本框 19"/>
          <p:cNvSpPr txBox="1"/>
          <p:nvPr/>
        </p:nvSpPr>
        <p:spPr>
          <a:xfrm>
            <a:off x="524367" y="3118200"/>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
        <p:nvSpPr>
          <p:cNvPr id="38" name="文本框 20"/>
          <p:cNvSpPr txBox="1"/>
          <p:nvPr/>
        </p:nvSpPr>
        <p:spPr>
          <a:xfrm>
            <a:off x="524367" y="3709954"/>
            <a:ext cx="2189653" cy="644462"/>
          </a:xfrm>
          <a:prstGeom prst="rect">
            <a:avLst/>
          </a:prstGeom>
        </p:spPr>
        <p:txBody>
          <a:bodyPr wrap="square" lIns="68571" tIns="34285" rIns="68571" bIns="34285">
            <a:spAutoFit/>
          </a:bodyPr>
          <a:lstStyle>
            <a:defPPr>
              <a:defRPr lang="zh-CN"/>
            </a:defPPr>
            <a:lvl1pPr>
              <a:lnSpc>
                <a:spcPts val="2400"/>
              </a:lnSpc>
              <a:defRPr sz="1600">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bg1">
                    <a:lumMod val="50000"/>
                  </a:schemeClr>
                </a:solidFill>
              </a:rPr>
              <a:t>点击此处添加你需要的内容，可以是一定篇幅的文本</a:t>
            </a:r>
            <a:r>
              <a:rPr lang="en-US" altLang="zh-CN" sz="1100" dirty="0">
                <a:solidFill>
                  <a:schemeClr val="bg1">
                    <a:lumMod val="50000"/>
                  </a:schemeClr>
                </a:solidFill>
              </a:rPr>
              <a:t>.</a:t>
            </a:r>
            <a:endParaRPr lang="zh-CN" altLang="en-US" sz="1100" dirty="0">
              <a:solidFill>
                <a:schemeClr val="bg1">
                  <a:lumMod val="50000"/>
                </a:schemeClr>
              </a:solidFill>
            </a:endParaRPr>
          </a:p>
        </p:txBody>
      </p:sp>
    </p:spTree>
  </p:cSld>
  <p:clrMapOvr>
    <a:masterClrMapping/>
  </p:clrMapOvr>
  <p:transition spd="med" advClick="0"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spect="1"/>
          </p:cNvSpPr>
          <p:nvPr/>
        </p:nvSpPr>
        <p:spPr bwMode="auto">
          <a:xfrm>
            <a:off x="1818114" y="2007348"/>
            <a:ext cx="192213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6" name="Rectangle 4"/>
          <p:cNvSpPr>
            <a:spLocks noChangeAspect="1"/>
          </p:cNvSpPr>
          <p:nvPr/>
        </p:nvSpPr>
        <p:spPr bwMode="auto">
          <a:xfrm>
            <a:off x="3827031" y="3024134"/>
            <a:ext cx="1922137" cy="92090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1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r>
              <a:rPr lang="zh-CN" alt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Rectangle 4"/>
          <p:cNvSpPr>
            <a:spLocks noChangeAspect="1"/>
          </p:cNvSpPr>
          <p:nvPr/>
        </p:nvSpPr>
        <p:spPr bwMode="auto">
          <a:xfrm>
            <a:off x="5855691" y="3035231"/>
            <a:ext cx="130859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 name="组合 27"/>
          <p:cNvGrpSpPr>
            <a:grpSpLocks noChangeAspect="1"/>
          </p:cNvGrpSpPr>
          <p:nvPr/>
        </p:nvGrpSpPr>
        <p:grpSpPr>
          <a:xfrm>
            <a:off x="3833624" y="2007348"/>
            <a:ext cx="909644" cy="920906"/>
            <a:chOff x="5002274" y="955627"/>
            <a:chExt cx="1022400" cy="1022351"/>
          </a:xfrm>
        </p:grpSpPr>
        <p:sp>
          <p:nvSpPr>
            <p:cNvPr id="29" name="Rectangle 4"/>
            <p:cNvSpPr/>
            <p:nvPr/>
          </p:nvSpPr>
          <p:spPr bwMode="auto">
            <a:xfrm>
              <a:off x="5002274" y="955627"/>
              <a:ext cx="1022400"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0" name="Picture 6" descr="C:\Users\Jonahs\Dropbox\Projects SCOTT\MEET Windows Azure\source\Background\tile-icon-datab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30"/>
          <p:cNvGrpSpPr>
            <a:grpSpLocks noChangeAspect="1"/>
          </p:cNvGrpSpPr>
          <p:nvPr/>
        </p:nvGrpSpPr>
        <p:grpSpPr>
          <a:xfrm>
            <a:off x="4839524" y="2007348"/>
            <a:ext cx="909644" cy="920906"/>
            <a:chOff x="6140400" y="955627"/>
            <a:chExt cx="1022400" cy="1022351"/>
          </a:xfrm>
        </p:grpSpPr>
        <p:sp>
          <p:nvSpPr>
            <p:cNvPr id="32" name="Rectangle 4"/>
            <p:cNvSpPr/>
            <p:nvPr/>
          </p:nvSpPr>
          <p:spPr bwMode="auto">
            <a:xfrm>
              <a:off x="6140400"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11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altLang="zh-CN"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defTabSz="432435"/>
              <a:endParaRPr lang="en-US" sz="700" spc="-24"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3" name="Picture 5" descr="\\MAGNUM\Projects\Microsoft\Cloud Power FY12\Design\Icons\PNGs\Self_Servic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r="40300"/>
          <a:stretch>
            <a:fillRect/>
          </a:stretch>
        </p:blipFill>
        <p:spPr>
          <a:xfrm>
            <a:off x="5855691" y="1995686"/>
            <a:ext cx="1308597" cy="920906"/>
          </a:xfrm>
          <a:prstGeom prst="rect">
            <a:avLst/>
          </a:prstGeom>
        </p:spPr>
      </p:pic>
      <p:pic>
        <p:nvPicPr>
          <p:cNvPr id="35"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298" b="6811"/>
          <a:stretch>
            <a:fillRect/>
          </a:stretch>
        </p:blipFill>
        <p:spPr bwMode="auto">
          <a:xfrm>
            <a:off x="1818114" y="3035231"/>
            <a:ext cx="1922137" cy="920906"/>
          </a:xfrm>
          <a:prstGeom prst="rect">
            <a:avLst/>
          </a:prstGeom>
          <a:solidFill>
            <a:schemeClr val="bg2"/>
          </a:solidFill>
          <a:ln>
            <a:noFill/>
          </a:ln>
        </p:spPr>
      </p:pic>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3371273" y="1541555"/>
            <a:ext cx="2423940" cy="2525657"/>
            <a:chOff x="0" y="0"/>
            <a:chExt cx="5874978" cy="5874978"/>
          </a:xfrm>
        </p:grpSpPr>
        <p:sp>
          <p:nvSpPr>
            <p:cNvPr id="3"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sp>
        <p:nvSpPr>
          <p:cNvPr id="5" name="Shape 44"/>
          <p:cNvSpPr/>
          <p:nvPr/>
        </p:nvSpPr>
        <p:spPr>
          <a:xfrm>
            <a:off x="647565" y="1537325"/>
            <a:ext cx="2534227" cy="1086156"/>
          </a:xfrm>
          <a:prstGeom prst="rect">
            <a:avLst/>
          </a:prstGeom>
          <a:ln w="3175">
            <a:solidFill>
              <a:schemeClr val="accent1"/>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46"/>
          <p:cNvSpPr/>
          <p:nvPr/>
        </p:nvSpPr>
        <p:spPr>
          <a:xfrm>
            <a:off x="647565" y="2985296"/>
            <a:ext cx="2534227" cy="1086156"/>
          </a:xfrm>
          <a:prstGeom prst="rect">
            <a:avLst/>
          </a:prstGeom>
          <a:ln w="3175">
            <a:solidFill>
              <a:schemeClr val="accent3"/>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7" name="Shape 47"/>
          <p:cNvSpPr/>
          <p:nvPr/>
        </p:nvSpPr>
        <p:spPr>
          <a:xfrm>
            <a:off x="5984707" y="1537325"/>
            <a:ext cx="2534227" cy="1086156"/>
          </a:xfrm>
          <a:prstGeom prst="rect">
            <a:avLst/>
          </a:prstGeom>
          <a:ln w="3175">
            <a:solidFill>
              <a:schemeClr val="accent2"/>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48"/>
          <p:cNvSpPr/>
          <p:nvPr/>
        </p:nvSpPr>
        <p:spPr>
          <a:xfrm>
            <a:off x="5984707" y="2985296"/>
            <a:ext cx="2534227" cy="1086156"/>
          </a:xfrm>
          <a:prstGeom prst="rect">
            <a:avLst/>
          </a:prstGeom>
          <a:ln w="3175">
            <a:solidFill>
              <a:schemeClr val="accent4"/>
            </a:solidFill>
            <a:miter lim="400000"/>
          </a:ln>
        </p:spPr>
        <p:txBody>
          <a:bodyPr lIns="44141" tIns="44141" rIns="44141" bIns="44141" anchor="ct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9" name="Group 51"/>
          <p:cNvGrpSpPr/>
          <p:nvPr/>
        </p:nvGrpSpPr>
        <p:grpSpPr>
          <a:xfrm>
            <a:off x="3003899" y="2159057"/>
            <a:ext cx="523986" cy="545974"/>
            <a:chOff x="0" y="0"/>
            <a:chExt cx="1270000" cy="1270000"/>
          </a:xfrm>
        </p:grpSpPr>
        <p:sp>
          <p:nvSpPr>
            <p:cNvPr id="10"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2" name="Group 54"/>
          <p:cNvGrpSpPr/>
          <p:nvPr/>
        </p:nvGrpSpPr>
        <p:grpSpPr>
          <a:xfrm>
            <a:off x="3003899" y="2920989"/>
            <a:ext cx="523986" cy="545974"/>
            <a:chOff x="0" y="0"/>
            <a:chExt cx="1270000" cy="1270000"/>
          </a:xfrm>
        </p:grpSpPr>
        <p:sp>
          <p:nvSpPr>
            <p:cNvPr id="13"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5" name="Group 60"/>
          <p:cNvGrpSpPr/>
          <p:nvPr/>
        </p:nvGrpSpPr>
        <p:grpSpPr>
          <a:xfrm>
            <a:off x="5652121" y="2920989"/>
            <a:ext cx="523986" cy="545974"/>
            <a:chOff x="0" y="0"/>
            <a:chExt cx="1270000" cy="1270000"/>
          </a:xfrm>
        </p:grpSpPr>
        <p:sp>
          <p:nvSpPr>
            <p:cNvPr id="16"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dirty="0">
                <a:latin typeface="微软雅黑" panose="020B0503020204020204" pitchFamily="34" charset="-122"/>
                <a:ea typeface="微软雅黑" panose="020B0503020204020204" pitchFamily="34" charset="-122"/>
              </a:endParaRPr>
            </a:p>
          </p:txBody>
        </p:sp>
      </p:grpSp>
      <p:grpSp>
        <p:nvGrpSpPr>
          <p:cNvPr id="18" name="Group 63"/>
          <p:cNvGrpSpPr/>
          <p:nvPr/>
        </p:nvGrpSpPr>
        <p:grpSpPr>
          <a:xfrm>
            <a:off x="5652121" y="2165138"/>
            <a:ext cx="523986" cy="545974"/>
            <a:chOff x="0" y="0"/>
            <a:chExt cx="1270000" cy="1270000"/>
          </a:xfrm>
        </p:grpSpPr>
        <p:sp>
          <p:nvSpPr>
            <p:cNvPr id="19"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0"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7510">
                <a:defRPr sz="1200">
                  <a:solidFill>
                    <a:srgbClr val="000000"/>
                  </a:solidFill>
                  <a:latin typeface="Helvetica"/>
                  <a:ea typeface="Helvetica"/>
                  <a:cs typeface="Helvetica"/>
                  <a:sym typeface="Helvetica"/>
                </a:defRPr>
              </a:pPr>
              <a:endParaRPr dirty="0">
                <a:latin typeface="微软雅黑" panose="020B0503020204020204" pitchFamily="34" charset="-122"/>
                <a:ea typeface="微软雅黑" panose="020B0503020204020204" pitchFamily="34" charset="-122"/>
              </a:endParaRPr>
            </a:p>
          </p:txBody>
        </p:sp>
      </p:grpSp>
      <p:sp>
        <p:nvSpPr>
          <p:cNvPr id="21" name="TextBox 20"/>
          <p:cNvSpPr txBox="1"/>
          <p:nvPr/>
        </p:nvSpPr>
        <p:spPr>
          <a:xfrm>
            <a:off x="6302271" y="1757793"/>
            <a:ext cx="2059617" cy="572520"/>
          </a:xfrm>
          <a:prstGeom prst="rect">
            <a:avLst/>
          </a:prstGeom>
          <a:noFill/>
        </p:spPr>
        <p:txBody>
          <a:bodyPr wrap="square" lIns="79456" tIns="39727" rIns="79456" bIns="39727" rtlCol="0">
            <a:spAutoFit/>
          </a:bodyPr>
          <a:lstStyle/>
          <a:p>
            <a:pPr algn="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latin typeface="微软雅黑" panose="020B0503020204020204" pitchFamily="34" charset="-122"/>
                <a:ea typeface="微软雅黑" panose="020B0503020204020204" pitchFamily="34" charset="-122"/>
              </a:rPr>
              <a:t>200</a:t>
            </a:r>
            <a:r>
              <a:rPr lang="zh-CN" altLang="en-US" sz="800" dirty="0">
                <a:latin typeface="微软雅黑" panose="020B0503020204020204" pitchFamily="34" charset="-122"/>
                <a:ea typeface="微软雅黑" panose="020B0503020204020204" pitchFamily="34" charset="-122"/>
              </a:rPr>
              <a:t>字以内</a:t>
            </a:r>
          </a:p>
        </p:txBody>
      </p:sp>
      <p:sp>
        <p:nvSpPr>
          <p:cNvPr id="22" name="TextBox 21"/>
          <p:cNvSpPr txBox="1"/>
          <p:nvPr/>
        </p:nvSpPr>
        <p:spPr>
          <a:xfrm>
            <a:off x="6302271" y="3187899"/>
            <a:ext cx="2059617" cy="572520"/>
          </a:xfrm>
          <a:prstGeom prst="rect">
            <a:avLst/>
          </a:prstGeom>
          <a:noFill/>
        </p:spPr>
        <p:txBody>
          <a:bodyPr wrap="square" lIns="79456" tIns="39727" rIns="79456" bIns="39727" rtlCol="0">
            <a:spAutoFit/>
          </a:bodyPr>
          <a:lstStyle/>
          <a:p>
            <a:pPr algn="r"/>
            <a:r>
              <a:rPr lang="zh-CN" altLang="en-US" sz="8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latin typeface="微软雅黑" panose="020B0503020204020204" pitchFamily="34" charset="-122"/>
                <a:ea typeface="微软雅黑" panose="020B0503020204020204" pitchFamily="34" charset="-122"/>
              </a:rPr>
              <a:t>200</a:t>
            </a:r>
            <a:r>
              <a:rPr lang="zh-CN" altLang="en-US" sz="800" dirty="0">
                <a:latin typeface="微软雅黑" panose="020B0503020204020204" pitchFamily="34" charset="-122"/>
                <a:ea typeface="微软雅黑" panose="020B0503020204020204" pitchFamily="34" charset="-122"/>
              </a:rPr>
              <a:t>字以内</a:t>
            </a:r>
          </a:p>
        </p:txBody>
      </p:sp>
      <p:sp>
        <p:nvSpPr>
          <p:cNvPr id="23" name="TextBox 22"/>
          <p:cNvSpPr txBox="1"/>
          <p:nvPr/>
        </p:nvSpPr>
        <p:spPr>
          <a:xfrm>
            <a:off x="784346" y="1742969"/>
            <a:ext cx="2059617" cy="572520"/>
          </a:xfrm>
          <a:prstGeom prst="rect">
            <a:avLst/>
          </a:prstGeom>
          <a:noFill/>
        </p:spPr>
        <p:txBody>
          <a:bodyPr wrap="square" lIns="79456" tIns="39727" rIns="79456" bIns="39727"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字以内</a:t>
            </a:r>
          </a:p>
        </p:txBody>
      </p:sp>
      <p:sp>
        <p:nvSpPr>
          <p:cNvPr id="24" name="TextBox 23"/>
          <p:cNvSpPr txBox="1"/>
          <p:nvPr/>
        </p:nvSpPr>
        <p:spPr>
          <a:xfrm>
            <a:off x="784346" y="3173079"/>
            <a:ext cx="2059617" cy="572520"/>
          </a:xfrm>
          <a:prstGeom prst="rect">
            <a:avLst/>
          </a:prstGeom>
          <a:noFill/>
        </p:spPr>
        <p:txBody>
          <a:bodyPr wrap="square" lIns="79456" tIns="39727" rIns="79456" bIns="39727"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字以内</a:t>
            </a:r>
          </a:p>
        </p:txBody>
      </p:sp>
      <p:sp>
        <p:nvSpPr>
          <p:cNvPr id="25" name="Text Placeholder 2"/>
          <p:cNvSpPr txBox="1"/>
          <p:nvPr/>
        </p:nvSpPr>
        <p:spPr bwMode="auto">
          <a:xfrm>
            <a:off x="978259" y="1419184"/>
            <a:ext cx="1149727" cy="263479"/>
          </a:xfrm>
          <a:prstGeom prst="rect">
            <a:avLst/>
          </a:prstGeom>
          <a:solidFill>
            <a:schemeClr val="accent1"/>
          </a:solidFill>
          <a:ln>
            <a:noFill/>
          </a:ln>
        </p:spPr>
        <p:txBody>
          <a:bodyPr vert="horz" wrap="square" lIns="79456" tIns="45706" rIns="91413" bIns="45706"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a:solidFill>
                  <a:schemeClr val="bg1"/>
                </a:solidFill>
                <a:latin typeface="微软雅黑" panose="020B0503020204020204" pitchFamily="34" charset="-122"/>
                <a:ea typeface="微软雅黑" panose="020B0503020204020204" pitchFamily="34" charset="-122"/>
              </a:rPr>
              <a:t>项目优势</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6" name="Text Placeholder 2"/>
          <p:cNvSpPr txBox="1"/>
          <p:nvPr/>
        </p:nvSpPr>
        <p:spPr bwMode="auto">
          <a:xfrm>
            <a:off x="7251819" y="1423418"/>
            <a:ext cx="861567" cy="263479"/>
          </a:xfrm>
          <a:prstGeom prst="rect">
            <a:avLst/>
          </a:prstGeom>
          <a:solidFill>
            <a:schemeClr val="accent2"/>
          </a:solidFill>
          <a:ln>
            <a:noFill/>
          </a:ln>
        </p:spPr>
        <p:txBody>
          <a:bodyPr vert="horz" wrap="square" lIns="91413" tIns="45706" rIns="79456" bIns="45706"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a:solidFill>
                  <a:schemeClr val="bg1"/>
                </a:solidFill>
                <a:latin typeface="微软雅黑" panose="020B0503020204020204" pitchFamily="34" charset="-122"/>
                <a:ea typeface="微软雅黑" panose="020B0503020204020204" pitchFamily="34" charset="-122"/>
              </a:rPr>
              <a:t>项目机会</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7" name="Text Placeholder 2"/>
          <p:cNvSpPr txBox="1"/>
          <p:nvPr/>
        </p:nvSpPr>
        <p:spPr bwMode="auto">
          <a:xfrm>
            <a:off x="7373599" y="3953252"/>
            <a:ext cx="815918" cy="263479"/>
          </a:xfrm>
          <a:prstGeom prst="rect">
            <a:avLst/>
          </a:prstGeom>
          <a:solidFill>
            <a:schemeClr val="accent4"/>
          </a:solidFill>
          <a:ln>
            <a:noFill/>
          </a:ln>
        </p:spPr>
        <p:txBody>
          <a:bodyPr vert="horz" wrap="square" lIns="91413" tIns="45706" rIns="79456" bIns="45706"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300" b="1" dirty="0">
                <a:solidFill>
                  <a:schemeClr val="bg1"/>
                </a:solidFill>
                <a:latin typeface="微软雅黑" panose="020B0503020204020204" pitchFamily="34" charset="-122"/>
                <a:ea typeface="微软雅黑" panose="020B0503020204020204" pitchFamily="34" charset="-122"/>
              </a:rPr>
              <a:t>项目风险</a:t>
            </a:r>
            <a:endParaRPr lang="en-GB" sz="1300" b="1" dirty="0">
              <a:solidFill>
                <a:schemeClr val="bg1"/>
              </a:solidFill>
              <a:latin typeface="微软雅黑" panose="020B0503020204020204" pitchFamily="34" charset="-122"/>
              <a:ea typeface="微软雅黑" panose="020B0503020204020204" pitchFamily="34" charset="-122"/>
            </a:endParaRPr>
          </a:p>
        </p:txBody>
      </p:sp>
      <p:sp>
        <p:nvSpPr>
          <p:cNvPr id="28" name="Text Placeholder 2"/>
          <p:cNvSpPr txBox="1"/>
          <p:nvPr/>
        </p:nvSpPr>
        <p:spPr bwMode="auto">
          <a:xfrm>
            <a:off x="3959932" y="2417088"/>
            <a:ext cx="1245236" cy="7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6" rIns="91413" bIns="45706"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分析</a:t>
            </a:r>
            <a:endParaRPr lang="en-GB" sz="24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2"/>
          <p:cNvSpPr txBox="1"/>
          <p:nvPr/>
        </p:nvSpPr>
        <p:spPr bwMode="auto">
          <a:xfrm>
            <a:off x="978254" y="3940008"/>
            <a:ext cx="1255769" cy="263479"/>
          </a:xfrm>
          <a:prstGeom prst="rect">
            <a:avLst/>
          </a:prstGeom>
          <a:solidFill>
            <a:schemeClr val="accent3"/>
          </a:solidFill>
          <a:ln>
            <a:noFill/>
          </a:ln>
        </p:spPr>
        <p:txBody>
          <a:bodyPr vert="horz" wrap="square" lIns="79456" tIns="45706" rIns="91413" bIns="45706"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300" b="1" dirty="0">
                <a:solidFill>
                  <a:schemeClr val="bg1"/>
                </a:solidFill>
                <a:latin typeface="微软雅黑" panose="020B0503020204020204" pitchFamily="34" charset="-122"/>
                <a:ea typeface="微软雅黑" panose="020B0503020204020204" pitchFamily="34" charset="-122"/>
              </a:rPr>
              <a:t>项目弱势</a:t>
            </a:r>
            <a:endParaRPr lang="en-GB" sz="13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fade">
                                      <p:cBhvr>
                                        <p:cTn id="15" dur="500"/>
                                        <p:tgtEl>
                                          <p:spTgt spid="2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upLeft)">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bg/>
                                          </p:spTgt>
                                        </p:tgtEl>
                                        <p:attrNameLst>
                                          <p:attrName>style.visibility</p:attrName>
                                        </p:attrNameLst>
                                      </p:cBhvr>
                                      <p:to>
                                        <p:strVal val="visible"/>
                                      </p:to>
                                    </p:set>
                                    <p:animEffect transition="in" filter="wipe(left)">
                                      <p:cBhvr>
                                        <p:cTn id="27" dur="500"/>
                                        <p:tgtEl>
                                          <p:spTgt spid="25">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wipe(left)">
                                      <p:cBhvr>
                                        <p:cTn id="30" dur="500"/>
                                        <p:tgtEl>
                                          <p:spTgt spid="25">
                                            <p:txEl>
                                              <p:pRg st="0" end="0"/>
                                            </p:txEl>
                                          </p:spTgt>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downRight)">
                                      <p:cBhvr>
                                        <p:cTn id="34" dur="500"/>
                                        <p:tgtEl>
                                          <p:spTgt spid="2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4000"/>
                            </p:stCondLst>
                            <p:childTnLst>
                              <p:par>
                                <p:cTn id="40" presetID="18" presetClass="entr" presetSubtype="1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trips(downLeft)">
                                      <p:cBhvr>
                                        <p:cTn id="42" dur="500"/>
                                        <p:tgtEl>
                                          <p:spTgt spid="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9">
                                            <p:bg/>
                                          </p:spTgt>
                                        </p:tgtEl>
                                        <p:attrNameLst>
                                          <p:attrName>style.visibility</p:attrName>
                                        </p:attrNameLst>
                                      </p:cBhvr>
                                      <p:to>
                                        <p:strVal val="visible"/>
                                      </p:to>
                                    </p:set>
                                    <p:animEffect transition="in" filter="wipe(left)">
                                      <p:cBhvr>
                                        <p:cTn id="46" dur="500"/>
                                        <p:tgtEl>
                                          <p:spTgt spid="29">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wipe(left)">
                                      <p:cBhvr>
                                        <p:cTn id="49" dur="500"/>
                                        <p:tgtEl>
                                          <p:spTgt spid="29">
                                            <p:txEl>
                                              <p:pRg st="0" end="0"/>
                                            </p:txEl>
                                          </p:spTgt>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downRight)">
                                      <p:cBhvr>
                                        <p:cTn id="53" dur="500"/>
                                        <p:tgtEl>
                                          <p:spTgt spid="24"/>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6000"/>
                            </p:stCondLst>
                            <p:childTnLst>
                              <p:par>
                                <p:cTn id="59" presetID="18" presetClass="entr" presetSubtype="3"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strips(upRight)">
                                      <p:cBhvr>
                                        <p:cTn id="61" dur="500"/>
                                        <p:tgtEl>
                                          <p:spTgt spid="7"/>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26">
                                            <p:bg/>
                                          </p:spTgt>
                                        </p:tgtEl>
                                        <p:attrNameLst>
                                          <p:attrName>style.visibility</p:attrName>
                                        </p:attrNameLst>
                                      </p:cBhvr>
                                      <p:to>
                                        <p:strVal val="visible"/>
                                      </p:to>
                                    </p:set>
                                    <p:animEffect transition="in" filter="wipe(right)">
                                      <p:cBhvr>
                                        <p:cTn id="65" dur="500"/>
                                        <p:tgtEl>
                                          <p:spTgt spid="26">
                                            <p:bg/>
                                          </p:spTgt>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6">
                                            <p:txEl>
                                              <p:pRg st="0" end="0"/>
                                            </p:txEl>
                                          </p:spTgt>
                                        </p:tgtEl>
                                        <p:attrNameLst>
                                          <p:attrName>style.visibility</p:attrName>
                                        </p:attrNameLst>
                                      </p:cBhvr>
                                      <p:to>
                                        <p:strVal val="visible"/>
                                      </p:to>
                                    </p:set>
                                    <p:animEffect transition="in" filter="wipe(right)">
                                      <p:cBhvr>
                                        <p:cTn id="68" dur="500"/>
                                        <p:tgtEl>
                                          <p:spTgt spid="26">
                                            <p:txEl>
                                              <p:pRg st="0" end="0"/>
                                            </p:txEl>
                                          </p:spTgt>
                                        </p:tgtEl>
                                      </p:cBhvr>
                                    </p:animEffect>
                                  </p:childTnLst>
                                </p:cTn>
                              </p:par>
                            </p:childTnLst>
                          </p:cTn>
                        </p:par>
                        <p:par>
                          <p:cTn id="69" fill="hold">
                            <p:stCondLst>
                              <p:cond delay="7000"/>
                            </p:stCondLst>
                            <p:childTnLst>
                              <p:par>
                                <p:cTn id="70" presetID="18" presetClass="entr" presetSubtype="1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trips(downLeft)">
                                      <p:cBhvr>
                                        <p:cTn id="72" dur="500"/>
                                        <p:tgtEl>
                                          <p:spTgt spid="21"/>
                                        </p:tgtEl>
                                      </p:cBhvr>
                                    </p:animEffect>
                                  </p:childTnLst>
                                </p:cTn>
                              </p:par>
                            </p:childTnLst>
                          </p:cTn>
                        </p:par>
                        <p:par>
                          <p:cTn id="73" fill="hold">
                            <p:stCondLst>
                              <p:cond delay="7500"/>
                            </p:stCondLst>
                            <p:childTnLst>
                              <p:par>
                                <p:cTn id="74" presetID="10" presetClass="entr" presetSubtype="0"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8000"/>
                            </p:stCondLst>
                            <p:childTnLst>
                              <p:par>
                                <p:cTn id="78" presetID="18" presetClass="entr" presetSubtype="6"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strips(downRight)">
                                      <p:cBhvr>
                                        <p:cTn id="80" dur="500"/>
                                        <p:tgtEl>
                                          <p:spTgt spid="8"/>
                                        </p:tgtEl>
                                      </p:cBhvr>
                                    </p:animEffect>
                                  </p:childTnLst>
                                </p:cTn>
                              </p:par>
                            </p:childTnLst>
                          </p:cTn>
                        </p:par>
                        <p:par>
                          <p:cTn id="81" fill="hold">
                            <p:stCondLst>
                              <p:cond delay="8500"/>
                            </p:stCondLst>
                            <p:childTnLst>
                              <p:par>
                                <p:cTn id="82" presetID="22" presetClass="entr" presetSubtype="2" fill="hold" grpId="0" nodeType="afterEffect">
                                  <p:stCondLst>
                                    <p:cond delay="0"/>
                                  </p:stCondLst>
                                  <p:childTnLst>
                                    <p:set>
                                      <p:cBhvr>
                                        <p:cTn id="83" dur="1" fill="hold">
                                          <p:stCondLst>
                                            <p:cond delay="0"/>
                                          </p:stCondLst>
                                        </p:cTn>
                                        <p:tgtEl>
                                          <p:spTgt spid="27">
                                            <p:bg/>
                                          </p:spTgt>
                                        </p:tgtEl>
                                        <p:attrNameLst>
                                          <p:attrName>style.visibility</p:attrName>
                                        </p:attrNameLst>
                                      </p:cBhvr>
                                      <p:to>
                                        <p:strVal val="visible"/>
                                      </p:to>
                                    </p:set>
                                    <p:animEffect transition="in" filter="wipe(right)">
                                      <p:cBhvr>
                                        <p:cTn id="84" dur="500"/>
                                        <p:tgtEl>
                                          <p:spTgt spid="27">
                                            <p:bg/>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7">
                                            <p:txEl>
                                              <p:pRg st="0" end="0"/>
                                            </p:txEl>
                                          </p:spTgt>
                                        </p:tgtEl>
                                        <p:attrNameLst>
                                          <p:attrName>style.visibility</p:attrName>
                                        </p:attrNameLst>
                                      </p:cBhvr>
                                      <p:to>
                                        <p:strVal val="visible"/>
                                      </p:to>
                                    </p:set>
                                    <p:animEffect transition="in" filter="wipe(right)">
                                      <p:cBhvr>
                                        <p:cTn id="87" dur="500"/>
                                        <p:tgtEl>
                                          <p:spTgt spid="27">
                                            <p:txEl>
                                              <p:pRg st="0" end="0"/>
                                            </p:txEl>
                                          </p:spTgt>
                                        </p:tgtEl>
                                      </p:cBhvr>
                                    </p:animEffect>
                                  </p:childTnLst>
                                </p:cTn>
                              </p:par>
                            </p:childTnLst>
                          </p:cTn>
                        </p:par>
                        <p:par>
                          <p:cTn id="88" fill="hold">
                            <p:stCondLst>
                              <p:cond delay="9000"/>
                            </p:stCondLst>
                            <p:childTnLst>
                              <p:par>
                                <p:cTn id="89" presetID="18" presetClass="entr" presetSubtype="12"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strips(downLeft)">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P spid="25" grpId="0" build="p" animBg="1"/>
      <p:bldP spid="26" grpId="0" build="p" animBg="1"/>
      <p:bldP spid="27" grpId="0" build="p" animBg="1"/>
      <p:bldP spid="28" grpId="0" build="p"/>
      <p:bldP spid="2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3743" y="1137912"/>
            <a:ext cx="3936525" cy="650432"/>
          </a:xfrm>
          <a:prstGeom prst="rect">
            <a:avLst/>
          </a:prstGeom>
          <a:noFill/>
        </p:spPr>
        <p:txBody>
          <a:bodyPr wrap="none" lIns="65023" tIns="32511" rIns="65023" bIns="32511" rtlCol="0">
            <a:spAutoFit/>
          </a:bodyPr>
          <a:lstStyle/>
          <a:p>
            <a:pPr algn="ctr"/>
            <a:r>
              <a:rPr lang="zh-CN" altLang="en-US" sz="3800" b="1" dirty="0">
                <a:solidFill>
                  <a:schemeClr val="bg1">
                    <a:lumMod val="65000"/>
                  </a:schemeClr>
                </a:solidFill>
                <a:latin typeface="微软雅黑" panose="020B0503020204020204" pitchFamily="34" charset="-122"/>
                <a:ea typeface="微软雅黑" panose="020B0503020204020204" pitchFamily="34" charset="-122"/>
                <a:cs typeface="+mn-ea"/>
                <a:sym typeface="+mn-lt"/>
              </a:rPr>
              <a:t>目录</a:t>
            </a:r>
            <a:r>
              <a:rPr lang="en-US" altLang="zh-CN" sz="3800" b="1" dirty="0">
                <a:solidFill>
                  <a:schemeClr val="bg1">
                    <a:lumMod val="65000"/>
                  </a:schemeClr>
                </a:solidFill>
                <a:latin typeface="微软雅黑" panose="020B0503020204020204" pitchFamily="34" charset="-122"/>
                <a:ea typeface="微软雅黑" panose="020B0503020204020204" pitchFamily="34" charset="-122"/>
                <a:cs typeface="+mn-ea"/>
                <a:sym typeface="+mn-lt"/>
              </a:rPr>
              <a:t>DIRECTORY</a:t>
            </a:r>
            <a:endParaRPr lang="en-US" sz="3800" b="1"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0" y="240846"/>
            <a:ext cx="9143749" cy="1289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sz="1400" dirty="0">
              <a:ea typeface="微软雅黑" panose="020B0503020204020204" pitchFamily="34" charset="-122"/>
            </a:endParaRPr>
          </a:p>
        </p:txBody>
      </p:sp>
      <p:sp>
        <p:nvSpPr>
          <p:cNvPr id="23" name="文本框 12"/>
          <p:cNvSpPr txBox="1">
            <a:spLocks noChangeArrowheads="1"/>
          </p:cNvSpPr>
          <p:nvPr/>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grpSp>
        <p:nvGrpSpPr>
          <p:cNvPr id="27" name="组合 41"/>
          <p:cNvGrpSpPr/>
          <p:nvPr/>
        </p:nvGrpSpPr>
        <p:grpSpPr bwMode="auto">
          <a:xfrm>
            <a:off x="2915818" y="2229514"/>
            <a:ext cx="441833" cy="400110"/>
            <a:chOff x="2727102" y="1805798"/>
            <a:chExt cx="798858" cy="723619"/>
          </a:xfrm>
        </p:grpSpPr>
        <p:grpSp>
          <p:nvGrpSpPr>
            <p:cNvPr id="28" name="组合 35"/>
            <p:cNvGrpSpPr/>
            <p:nvPr/>
          </p:nvGrpSpPr>
          <p:grpSpPr bwMode="auto">
            <a:xfrm>
              <a:off x="2727102" y="1809520"/>
              <a:ext cx="789301" cy="711133"/>
              <a:chOff x="3696385" y="1762464"/>
              <a:chExt cx="2543112" cy="2379436"/>
            </a:xfrm>
          </p:grpSpPr>
          <p:sp>
            <p:nvSpPr>
              <p:cNvPr id="30" name="矩形 2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3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29" name="文本框 39"/>
            <p:cNvSpPr txBox="1">
              <a:spLocks noChangeArrowheads="1"/>
            </p:cNvSpPr>
            <p:nvPr/>
          </p:nvSpPr>
          <p:spPr bwMode="auto">
            <a:xfrm>
              <a:off x="2766020" y="1805798"/>
              <a:ext cx="759940"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32" name="组合 42"/>
          <p:cNvGrpSpPr/>
          <p:nvPr/>
        </p:nvGrpSpPr>
        <p:grpSpPr bwMode="auto">
          <a:xfrm>
            <a:off x="3547885" y="2231078"/>
            <a:ext cx="2830970" cy="393701"/>
            <a:chOff x="3859762" y="1809521"/>
            <a:chExt cx="5116559" cy="711133"/>
          </a:xfrm>
        </p:grpSpPr>
        <p:grpSp>
          <p:nvGrpSpPr>
            <p:cNvPr id="33" name="组合 36"/>
            <p:cNvGrpSpPr/>
            <p:nvPr/>
          </p:nvGrpSpPr>
          <p:grpSpPr bwMode="auto">
            <a:xfrm>
              <a:off x="3859762" y="1809521"/>
              <a:ext cx="5116559" cy="711133"/>
              <a:chOff x="3856314" y="1762464"/>
              <a:chExt cx="2383183" cy="2379436"/>
            </a:xfrm>
          </p:grpSpPr>
          <p:sp>
            <p:nvSpPr>
              <p:cNvPr id="35" name="矩形 34"/>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3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34" name="矩形 3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年度工作概述</a:t>
              </a:r>
            </a:p>
          </p:txBody>
        </p:sp>
      </p:grpSp>
      <p:grpSp>
        <p:nvGrpSpPr>
          <p:cNvPr id="37" name="组合 41"/>
          <p:cNvGrpSpPr/>
          <p:nvPr/>
        </p:nvGrpSpPr>
        <p:grpSpPr bwMode="auto">
          <a:xfrm>
            <a:off x="2915816" y="2744225"/>
            <a:ext cx="457061" cy="400110"/>
            <a:chOff x="2727102" y="1805798"/>
            <a:chExt cx="826392" cy="723619"/>
          </a:xfrm>
        </p:grpSpPr>
        <p:grpSp>
          <p:nvGrpSpPr>
            <p:cNvPr id="38" name="组合 35"/>
            <p:cNvGrpSpPr/>
            <p:nvPr/>
          </p:nvGrpSpPr>
          <p:grpSpPr bwMode="auto">
            <a:xfrm>
              <a:off x="2727102" y="1809520"/>
              <a:ext cx="789301" cy="711133"/>
              <a:chOff x="3696385" y="1762464"/>
              <a:chExt cx="2543112" cy="2379436"/>
            </a:xfrm>
          </p:grpSpPr>
          <p:sp>
            <p:nvSpPr>
              <p:cNvPr id="40" name="矩形 39"/>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4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39" name="文本框 39"/>
            <p:cNvSpPr txBox="1">
              <a:spLocks noChangeArrowheads="1"/>
            </p:cNvSpPr>
            <p:nvPr/>
          </p:nvSpPr>
          <p:spPr bwMode="auto">
            <a:xfrm>
              <a:off x="2738486" y="1805798"/>
              <a:ext cx="815008"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42" name="组合 42"/>
          <p:cNvGrpSpPr/>
          <p:nvPr/>
        </p:nvGrpSpPr>
        <p:grpSpPr bwMode="auto">
          <a:xfrm>
            <a:off x="3547885" y="2745787"/>
            <a:ext cx="2830970" cy="393701"/>
            <a:chOff x="3859762" y="1809521"/>
            <a:chExt cx="5116559" cy="711133"/>
          </a:xfrm>
        </p:grpSpPr>
        <p:grpSp>
          <p:nvGrpSpPr>
            <p:cNvPr id="43" name="组合 36"/>
            <p:cNvGrpSpPr/>
            <p:nvPr/>
          </p:nvGrpSpPr>
          <p:grpSpPr bwMode="auto">
            <a:xfrm>
              <a:off x="3859762" y="1809521"/>
              <a:ext cx="5116559" cy="711133"/>
              <a:chOff x="3856314" y="1762464"/>
              <a:chExt cx="2383183" cy="2379436"/>
            </a:xfrm>
          </p:grpSpPr>
          <p:sp>
            <p:nvSpPr>
              <p:cNvPr id="45" name="矩形 44"/>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4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44" name="矩形 4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工作完成情况</a:t>
              </a:r>
            </a:p>
          </p:txBody>
        </p:sp>
      </p:grpSp>
      <p:grpSp>
        <p:nvGrpSpPr>
          <p:cNvPr id="47" name="组合 41"/>
          <p:cNvGrpSpPr/>
          <p:nvPr/>
        </p:nvGrpSpPr>
        <p:grpSpPr bwMode="auto">
          <a:xfrm>
            <a:off x="2915816" y="3272479"/>
            <a:ext cx="461069" cy="400110"/>
            <a:chOff x="2727102" y="1805798"/>
            <a:chExt cx="833639" cy="723619"/>
          </a:xfrm>
        </p:grpSpPr>
        <p:grpSp>
          <p:nvGrpSpPr>
            <p:cNvPr id="48" name="组合 35"/>
            <p:cNvGrpSpPr/>
            <p:nvPr/>
          </p:nvGrpSpPr>
          <p:grpSpPr bwMode="auto">
            <a:xfrm>
              <a:off x="2727102" y="1809520"/>
              <a:ext cx="789301" cy="711133"/>
              <a:chOff x="3696385" y="1762464"/>
              <a:chExt cx="2543112" cy="2379436"/>
            </a:xfrm>
          </p:grpSpPr>
          <p:sp>
            <p:nvSpPr>
              <p:cNvPr id="50" name="矩形 49"/>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5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49" name="文本框 39"/>
            <p:cNvSpPr txBox="1">
              <a:spLocks noChangeArrowheads="1"/>
            </p:cNvSpPr>
            <p:nvPr/>
          </p:nvSpPr>
          <p:spPr bwMode="auto">
            <a:xfrm>
              <a:off x="2731241" y="1805798"/>
              <a:ext cx="829500" cy="7236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52" name="组合 42"/>
          <p:cNvGrpSpPr/>
          <p:nvPr/>
        </p:nvGrpSpPr>
        <p:grpSpPr bwMode="auto">
          <a:xfrm>
            <a:off x="3547885" y="3274043"/>
            <a:ext cx="2830970" cy="393701"/>
            <a:chOff x="3859762" y="1809521"/>
            <a:chExt cx="5116559" cy="711133"/>
          </a:xfrm>
        </p:grpSpPr>
        <p:grpSp>
          <p:nvGrpSpPr>
            <p:cNvPr id="53" name="组合 36"/>
            <p:cNvGrpSpPr/>
            <p:nvPr/>
          </p:nvGrpSpPr>
          <p:grpSpPr bwMode="auto">
            <a:xfrm>
              <a:off x="3859762" y="1809521"/>
              <a:ext cx="5116559" cy="711133"/>
              <a:chOff x="3856314" y="1762464"/>
              <a:chExt cx="2383183" cy="2379436"/>
            </a:xfrm>
          </p:grpSpPr>
          <p:sp>
            <p:nvSpPr>
              <p:cNvPr id="55" name="矩形 54"/>
              <p:cNvSpPr/>
              <p:nvPr/>
            </p:nvSpPr>
            <p:spPr>
              <a:xfrm>
                <a:off x="3856314" y="1763631"/>
                <a:ext cx="2379486" cy="2378269"/>
              </a:xfrm>
              <a:prstGeom prst="rect">
                <a:avLst/>
              </a:prstGeom>
              <a:solidFill>
                <a:schemeClr val="accent3">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5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54" name="矩形 5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成功项目展示</a:t>
              </a:r>
            </a:p>
          </p:txBody>
        </p:sp>
      </p:grpSp>
      <p:grpSp>
        <p:nvGrpSpPr>
          <p:cNvPr id="57" name="组合 41"/>
          <p:cNvGrpSpPr/>
          <p:nvPr/>
        </p:nvGrpSpPr>
        <p:grpSpPr bwMode="auto">
          <a:xfrm>
            <a:off x="2915817" y="3827824"/>
            <a:ext cx="457062" cy="400110"/>
            <a:chOff x="2727102" y="1805798"/>
            <a:chExt cx="826393" cy="723619"/>
          </a:xfrm>
        </p:grpSpPr>
        <p:grpSp>
          <p:nvGrpSpPr>
            <p:cNvPr id="58" name="组合 35"/>
            <p:cNvGrpSpPr/>
            <p:nvPr/>
          </p:nvGrpSpPr>
          <p:grpSpPr bwMode="auto">
            <a:xfrm>
              <a:off x="2727102" y="1809520"/>
              <a:ext cx="789301" cy="711133"/>
              <a:chOff x="3696385" y="1762464"/>
              <a:chExt cx="2543112" cy="2379436"/>
            </a:xfrm>
          </p:grpSpPr>
          <p:sp>
            <p:nvSpPr>
              <p:cNvPr id="60" name="矩形 59"/>
              <p:cNvSpPr/>
              <p:nvPr/>
            </p:nvSpPr>
            <p:spPr>
              <a:xfrm>
                <a:off x="3855008" y="1760639"/>
                <a:ext cx="2379374" cy="2381261"/>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61"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59" name="文本框 39"/>
            <p:cNvSpPr txBox="1">
              <a:spLocks noChangeArrowheads="1"/>
            </p:cNvSpPr>
            <p:nvPr/>
          </p:nvSpPr>
          <p:spPr bwMode="auto">
            <a:xfrm>
              <a:off x="2738489" y="1805798"/>
              <a:ext cx="815006" cy="7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0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0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2" name="组合 42"/>
          <p:cNvGrpSpPr/>
          <p:nvPr/>
        </p:nvGrpSpPr>
        <p:grpSpPr bwMode="auto">
          <a:xfrm>
            <a:off x="3547885" y="3829387"/>
            <a:ext cx="2830970" cy="393701"/>
            <a:chOff x="3859762" y="1809521"/>
            <a:chExt cx="5116559" cy="711133"/>
          </a:xfrm>
        </p:grpSpPr>
        <p:grpSp>
          <p:nvGrpSpPr>
            <p:cNvPr id="63" name="组合 36"/>
            <p:cNvGrpSpPr/>
            <p:nvPr/>
          </p:nvGrpSpPr>
          <p:grpSpPr bwMode="auto">
            <a:xfrm>
              <a:off x="3859762" y="1809521"/>
              <a:ext cx="5116559" cy="711133"/>
              <a:chOff x="3856314" y="1762464"/>
              <a:chExt cx="2383183" cy="2379436"/>
            </a:xfrm>
          </p:grpSpPr>
          <p:sp>
            <p:nvSpPr>
              <p:cNvPr id="65" name="矩形 64"/>
              <p:cNvSpPr/>
              <p:nvPr/>
            </p:nvSpPr>
            <p:spPr>
              <a:xfrm>
                <a:off x="3856314" y="1763631"/>
                <a:ext cx="2379486" cy="2378269"/>
              </a:xfrm>
              <a:prstGeom prst="rect">
                <a:avLst/>
              </a:prstGeom>
              <a:solidFill>
                <a:schemeClr val="accent4">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sp>
            <p:nvSpPr>
              <p:cNvPr id="66"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ndParaRPr>
              </a:p>
            </p:txBody>
          </p:sp>
        </p:grpSp>
        <p:sp>
          <p:nvSpPr>
            <p:cNvPr id="64" name="矩形 63"/>
            <p:cNvSpPr/>
            <p:nvPr/>
          </p:nvSpPr>
          <p:spPr>
            <a:xfrm>
              <a:off x="4943774" y="1868799"/>
              <a:ext cx="2558798" cy="611522"/>
            </a:xfrm>
            <a:prstGeom prst="rect">
              <a:avLst/>
            </a:prstGeom>
          </p:spPr>
          <p:txBody>
            <a:bodyPr wrap="none">
              <a:spAutoFit/>
            </a:bodyPr>
            <a:lstStyle/>
            <a:p>
              <a:pPr lvl="0"/>
              <a:r>
                <a:rPr lang="zh-CN" altLang="zh-CN" sz="1600" b="1" dirty="0">
                  <a:solidFill>
                    <a:schemeClr val="bg1"/>
                  </a:solidFill>
                  <a:latin typeface="微软雅黑" panose="020B0503020204020204" pitchFamily="34" charset="-122"/>
                  <a:ea typeface="微软雅黑" panose="020B0503020204020204" pitchFamily="34" charset="-122"/>
                </a:rPr>
                <a:t>明年工作计划</a:t>
              </a:r>
            </a:p>
          </p:txBody>
        </p:sp>
      </p:grpSp>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0-#ppt_w/2"/>
                                          </p:val>
                                        </p:tav>
                                        <p:tav tm="100000">
                                          <p:val>
                                            <p:strVal val="#ppt_x"/>
                                          </p:val>
                                        </p:tav>
                                      </p:tavLst>
                                    </p:anim>
                                    <p:anim calcmode="lin" valueType="num">
                                      <p:cBhvr additive="base">
                                        <p:cTn id="19" dur="750" fill="hold"/>
                                        <p:tgtEl>
                                          <p:spTgt spid="27"/>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750"/>
                                        <p:tgtEl>
                                          <p:spTgt spid="32"/>
                                        </p:tgtEl>
                                      </p:cBhvr>
                                    </p:animEffect>
                                  </p:childTnLst>
                                </p:cTn>
                              </p:par>
                            </p:childTnLst>
                          </p:cTn>
                        </p:par>
                        <p:par>
                          <p:cTn id="23" fill="hold">
                            <p:stCondLst>
                              <p:cond delay="1000"/>
                            </p:stCondLst>
                            <p:childTnLst>
                              <p:par>
                                <p:cTn id="24" presetID="2" presetClass="entr" presetSubtype="8" decel="10000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750" fill="hold"/>
                                        <p:tgtEl>
                                          <p:spTgt spid="37"/>
                                        </p:tgtEl>
                                        <p:attrNameLst>
                                          <p:attrName>ppt_x</p:attrName>
                                        </p:attrNameLst>
                                      </p:cBhvr>
                                      <p:tavLst>
                                        <p:tav tm="0">
                                          <p:val>
                                            <p:strVal val="0-#ppt_w/2"/>
                                          </p:val>
                                        </p:tav>
                                        <p:tav tm="100000">
                                          <p:val>
                                            <p:strVal val="#ppt_x"/>
                                          </p:val>
                                        </p:tav>
                                      </p:tavLst>
                                    </p:anim>
                                    <p:anim calcmode="lin" valueType="num">
                                      <p:cBhvr additive="base">
                                        <p:cTn id="27" dur="750" fill="hold"/>
                                        <p:tgtEl>
                                          <p:spTgt spid="37"/>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750"/>
                                        <p:tgtEl>
                                          <p:spTgt spid="42"/>
                                        </p:tgtEl>
                                      </p:cBhvr>
                                    </p:animEffect>
                                  </p:childTnLst>
                                </p:cTn>
                              </p:par>
                            </p:childTnLst>
                          </p:cTn>
                        </p:par>
                        <p:par>
                          <p:cTn id="31" fill="hold">
                            <p:stCondLst>
                              <p:cond delay="2000"/>
                            </p:stCondLst>
                            <p:childTnLst>
                              <p:par>
                                <p:cTn id="32" presetID="2" presetClass="entr" presetSubtype="8" decel="10000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750" fill="hold"/>
                                        <p:tgtEl>
                                          <p:spTgt spid="47"/>
                                        </p:tgtEl>
                                        <p:attrNameLst>
                                          <p:attrName>ppt_x</p:attrName>
                                        </p:attrNameLst>
                                      </p:cBhvr>
                                      <p:tavLst>
                                        <p:tav tm="0">
                                          <p:val>
                                            <p:strVal val="0-#ppt_w/2"/>
                                          </p:val>
                                        </p:tav>
                                        <p:tav tm="100000">
                                          <p:val>
                                            <p:strVal val="#ppt_x"/>
                                          </p:val>
                                        </p:tav>
                                      </p:tavLst>
                                    </p:anim>
                                    <p:anim calcmode="lin" valueType="num">
                                      <p:cBhvr additive="base">
                                        <p:cTn id="35" dur="750" fill="hold"/>
                                        <p:tgtEl>
                                          <p:spTgt spid="47"/>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750"/>
                                        <p:tgtEl>
                                          <p:spTgt spid="52"/>
                                        </p:tgtEl>
                                      </p:cBhvr>
                                    </p:animEffect>
                                  </p:childTnLst>
                                </p:cTn>
                              </p:par>
                            </p:childTnLst>
                          </p:cTn>
                        </p:par>
                        <p:par>
                          <p:cTn id="39" fill="hold">
                            <p:stCondLst>
                              <p:cond delay="3000"/>
                            </p:stCondLst>
                            <p:childTnLst>
                              <p:par>
                                <p:cTn id="40" presetID="2" presetClass="entr" presetSubtype="8" decel="10000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750" fill="hold"/>
                                        <p:tgtEl>
                                          <p:spTgt spid="57"/>
                                        </p:tgtEl>
                                        <p:attrNameLst>
                                          <p:attrName>ppt_x</p:attrName>
                                        </p:attrNameLst>
                                      </p:cBhvr>
                                      <p:tavLst>
                                        <p:tav tm="0">
                                          <p:val>
                                            <p:strVal val="0-#ppt_w/2"/>
                                          </p:val>
                                        </p:tav>
                                        <p:tav tm="100000">
                                          <p:val>
                                            <p:strVal val="#ppt_x"/>
                                          </p:val>
                                        </p:tav>
                                      </p:tavLst>
                                    </p:anim>
                                    <p:anim calcmode="lin" valueType="num">
                                      <p:cBhvr additive="base">
                                        <p:cTn id="43" dur="750" fill="hold"/>
                                        <p:tgtEl>
                                          <p:spTgt spid="57"/>
                                        </p:tgtEl>
                                        <p:attrNameLst>
                                          <p:attrName>ppt_y</p:attrName>
                                        </p:attrNameLst>
                                      </p:cBhvr>
                                      <p:tavLst>
                                        <p:tav tm="0">
                                          <p:val>
                                            <p:strVal val="#ppt_y"/>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298328" y="1582369"/>
          <a:ext cx="1697853" cy="1698476"/>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AutoShape 6"/>
          <p:cNvSpPr/>
          <p:nvPr/>
        </p:nvSpPr>
        <p:spPr bwMode="auto">
          <a:xfrm>
            <a:off x="1590146" y="1901264"/>
            <a:ext cx="1086095" cy="1086155"/>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1499947"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1499947"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2957450" y="1604654"/>
          <a:ext cx="1675569" cy="1675661"/>
        </p:xfrm>
        <a:graphic>
          <a:graphicData uri="http://schemas.openxmlformats.org/drawingml/2006/chart">
            <c:chart xmlns:c="http://schemas.openxmlformats.org/drawingml/2006/chart" xmlns:r="http://schemas.openxmlformats.org/officeDocument/2006/relationships" r:id="rId4"/>
          </a:graphicData>
        </a:graphic>
      </p:graphicFrame>
      <p:sp>
        <p:nvSpPr>
          <p:cNvPr id="64522" name="AutoShape 10"/>
          <p:cNvSpPr/>
          <p:nvPr/>
        </p:nvSpPr>
        <p:spPr bwMode="auto">
          <a:xfrm>
            <a:off x="3252450" y="1906040"/>
            <a:ext cx="1085565" cy="1086155"/>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3162252"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3162252"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4567755" y="1603592"/>
          <a:ext cx="1677692" cy="1677784"/>
        </p:xfrm>
        <a:graphic>
          <a:graphicData uri="http://schemas.openxmlformats.org/drawingml/2006/chart">
            <c:chart xmlns:c="http://schemas.openxmlformats.org/drawingml/2006/chart" xmlns:r="http://schemas.openxmlformats.org/officeDocument/2006/relationships" r:id="rId5"/>
          </a:graphicData>
        </a:graphic>
      </p:graphicFrame>
      <p:sp>
        <p:nvSpPr>
          <p:cNvPr id="64526" name="AutoShape 14"/>
          <p:cNvSpPr/>
          <p:nvPr/>
        </p:nvSpPr>
        <p:spPr bwMode="auto">
          <a:xfrm>
            <a:off x="4863289" y="1906040"/>
            <a:ext cx="1086095" cy="1086155"/>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4773620"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4773620"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6147820" y="1580246"/>
          <a:ext cx="1724383" cy="1724477"/>
        </p:xfrm>
        <a:graphic>
          <a:graphicData uri="http://schemas.openxmlformats.org/drawingml/2006/chart">
            <c:chart xmlns:c="http://schemas.openxmlformats.org/drawingml/2006/chart" xmlns:r="http://schemas.openxmlformats.org/officeDocument/2006/relationships" r:id="rId6"/>
          </a:graphicData>
        </a:graphic>
      </p:graphicFrame>
      <p:sp>
        <p:nvSpPr>
          <p:cNvPr id="64530" name="AutoShape 18"/>
          <p:cNvSpPr/>
          <p:nvPr/>
        </p:nvSpPr>
        <p:spPr bwMode="auto">
          <a:xfrm>
            <a:off x="6467229" y="1893836"/>
            <a:ext cx="1086095" cy="1086155"/>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6377030"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6377030"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en-U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21"/>
          <p:cNvGrpSpPr/>
          <p:nvPr/>
        </p:nvGrpSpPr>
        <p:grpSpPr bwMode="auto">
          <a:xfrm>
            <a:off x="1957838" y="2273750"/>
            <a:ext cx="5229387" cy="326855"/>
            <a:chOff x="0" y="-1"/>
            <a:chExt cx="15646569" cy="977781"/>
          </a:xfrm>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p:stCondLst>
                              <p:cond delay="7200"/>
                            </p:stCondLst>
                            <p:childTnLst>
                              <p:par>
                                <p:cTn id="65" presetID="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883529" y="2855821"/>
            <a:ext cx="1785348" cy="833105"/>
            <a:chOff x="7393782" y="3794125"/>
            <a:chExt cx="1830388" cy="854075"/>
          </a:xfrm>
          <a:solidFill>
            <a:schemeClr val="accent1"/>
          </a:solidFill>
        </p:grpSpPr>
        <p:sp>
          <p:nvSpPr>
            <p:cNvPr id="7" name="Freeform 6"/>
            <p:cNvSpPr>
              <a:spLocks noEditPoints="1"/>
            </p:cNvSpPr>
            <p:nvPr/>
          </p:nvSpPr>
          <p:spPr bwMode="auto">
            <a:xfrm>
              <a:off x="7393782" y="3879850"/>
              <a:ext cx="870744" cy="768350"/>
            </a:xfrm>
            <a:custGeom>
              <a:avLst/>
              <a:gdLst>
                <a:gd name="T0" fmla="*/ 187 w 254"/>
                <a:gd name="T1" fmla="*/ 68 h 224"/>
                <a:gd name="T2" fmla="*/ 188 w 254"/>
                <a:gd name="T3" fmla="*/ 81 h 224"/>
                <a:gd name="T4" fmla="*/ 186 w 254"/>
                <a:gd name="T5" fmla="*/ 82 h 224"/>
                <a:gd name="T6" fmla="*/ 148 w 254"/>
                <a:gd name="T7" fmla="*/ 66 h 224"/>
                <a:gd name="T8" fmla="*/ 130 w 254"/>
                <a:gd name="T9" fmla="*/ 69 h 224"/>
                <a:gd name="T10" fmla="*/ 102 w 254"/>
                <a:gd name="T11" fmla="*/ 91 h 224"/>
                <a:gd name="T12" fmla="*/ 75 w 254"/>
                <a:gd name="T13" fmla="*/ 81 h 224"/>
                <a:gd name="T14" fmla="*/ 32 w 254"/>
                <a:gd name="T15" fmla="*/ 125 h 224"/>
                <a:gd name="T16" fmla="*/ 32 w 254"/>
                <a:gd name="T17" fmla="*/ 133 h 224"/>
                <a:gd name="T18" fmla="*/ 0 w 254"/>
                <a:gd name="T19" fmla="*/ 178 h 224"/>
                <a:gd name="T20" fmla="*/ 47 w 254"/>
                <a:gd name="T21" fmla="*/ 224 h 224"/>
                <a:gd name="T22" fmla="*/ 54 w 254"/>
                <a:gd name="T23" fmla="*/ 224 h 224"/>
                <a:gd name="T24" fmla="*/ 130 w 254"/>
                <a:gd name="T25" fmla="*/ 224 h 224"/>
                <a:gd name="T26" fmla="*/ 194 w 254"/>
                <a:gd name="T27" fmla="*/ 224 h 224"/>
                <a:gd name="T28" fmla="*/ 199 w 254"/>
                <a:gd name="T29" fmla="*/ 224 h 224"/>
                <a:gd name="T30" fmla="*/ 203 w 254"/>
                <a:gd name="T31" fmla="*/ 224 h 224"/>
                <a:gd name="T32" fmla="*/ 211 w 254"/>
                <a:gd name="T33" fmla="*/ 224 h 224"/>
                <a:gd name="T34" fmla="*/ 221 w 254"/>
                <a:gd name="T35" fmla="*/ 224 h 224"/>
                <a:gd name="T36" fmla="*/ 254 w 254"/>
                <a:gd name="T37" fmla="*/ 224 h 224"/>
                <a:gd name="T38" fmla="*/ 254 w 254"/>
                <a:gd name="T39" fmla="*/ 0 h 224"/>
                <a:gd name="T40" fmla="*/ 187 w 254"/>
                <a:gd name="T41" fmla="*/ 68 h 224"/>
                <a:gd name="T42" fmla="*/ 107 w 254"/>
                <a:gd name="T43" fmla="*/ 154 h 224"/>
                <a:gd name="T44" fmla="*/ 107 w 254"/>
                <a:gd name="T45" fmla="*/ 154 h 224"/>
                <a:gd name="T46" fmla="*/ 107 w 254"/>
                <a:gd name="T47"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224">
                  <a:moveTo>
                    <a:pt x="187" y="68"/>
                  </a:moveTo>
                  <a:cubicBezTo>
                    <a:pt x="187" y="72"/>
                    <a:pt x="187" y="77"/>
                    <a:pt x="188" y="81"/>
                  </a:cubicBezTo>
                  <a:cubicBezTo>
                    <a:pt x="187" y="81"/>
                    <a:pt x="187" y="81"/>
                    <a:pt x="186" y="82"/>
                  </a:cubicBezTo>
                  <a:cubicBezTo>
                    <a:pt x="176" y="72"/>
                    <a:pt x="163" y="66"/>
                    <a:pt x="148" y="66"/>
                  </a:cubicBezTo>
                  <a:cubicBezTo>
                    <a:pt x="142" y="66"/>
                    <a:pt x="135" y="67"/>
                    <a:pt x="130" y="69"/>
                  </a:cubicBezTo>
                  <a:cubicBezTo>
                    <a:pt x="118" y="73"/>
                    <a:pt x="109" y="81"/>
                    <a:pt x="102" y="91"/>
                  </a:cubicBezTo>
                  <a:cubicBezTo>
                    <a:pt x="95" y="85"/>
                    <a:pt x="85" y="81"/>
                    <a:pt x="75" y="81"/>
                  </a:cubicBezTo>
                  <a:cubicBezTo>
                    <a:pt x="51" y="81"/>
                    <a:pt x="32" y="101"/>
                    <a:pt x="32" y="125"/>
                  </a:cubicBezTo>
                  <a:cubicBezTo>
                    <a:pt x="32" y="128"/>
                    <a:pt x="32" y="130"/>
                    <a:pt x="32" y="133"/>
                  </a:cubicBezTo>
                  <a:cubicBezTo>
                    <a:pt x="14" y="139"/>
                    <a:pt x="0" y="157"/>
                    <a:pt x="0" y="178"/>
                  </a:cubicBezTo>
                  <a:cubicBezTo>
                    <a:pt x="0" y="203"/>
                    <a:pt x="21" y="224"/>
                    <a:pt x="47" y="224"/>
                  </a:cubicBezTo>
                  <a:cubicBezTo>
                    <a:pt x="49" y="224"/>
                    <a:pt x="51" y="224"/>
                    <a:pt x="54" y="224"/>
                  </a:cubicBezTo>
                  <a:cubicBezTo>
                    <a:pt x="130" y="224"/>
                    <a:pt x="130" y="224"/>
                    <a:pt x="130" y="224"/>
                  </a:cubicBezTo>
                  <a:cubicBezTo>
                    <a:pt x="194" y="224"/>
                    <a:pt x="194" y="224"/>
                    <a:pt x="194" y="224"/>
                  </a:cubicBezTo>
                  <a:cubicBezTo>
                    <a:pt x="195" y="224"/>
                    <a:pt x="197" y="224"/>
                    <a:pt x="199" y="224"/>
                  </a:cubicBezTo>
                  <a:cubicBezTo>
                    <a:pt x="201" y="224"/>
                    <a:pt x="202" y="224"/>
                    <a:pt x="203" y="224"/>
                  </a:cubicBezTo>
                  <a:cubicBezTo>
                    <a:pt x="206" y="224"/>
                    <a:pt x="208" y="224"/>
                    <a:pt x="211" y="224"/>
                  </a:cubicBezTo>
                  <a:cubicBezTo>
                    <a:pt x="214" y="224"/>
                    <a:pt x="218" y="224"/>
                    <a:pt x="221" y="224"/>
                  </a:cubicBezTo>
                  <a:cubicBezTo>
                    <a:pt x="254" y="224"/>
                    <a:pt x="254" y="224"/>
                    <a:pt x="254" y="224"/>
                  </a:cubicBezTo>
                  <a:cubicBezTo>
                    <a:pt x="254" y="0"/>
                    <a:pt x="254" y="0"/>
                    <a:pt x="254" y="0"/>
                  </a:cubicBezTo>
                  <a:cubicBezTo>
                    <a:pt x="217" y="0"/>
                    <a:pt x="187" y="31"/>
                    <a:pt x="187" y="68"/>
                  </a:cubicBezTo>
                  <a:close/>
                  <a:moveTo>
                    <a:pt x="107" y="154"/>
                  </a:moveTo>
                  <a:cubicBezTo>
                    <a:pt x="107" y="154"/>
                    <a:pt x="107" y="154"/>
                    <a:pt x="107" y="154"/>
                  </a:cubicBezTo>
                  <a:cubicBezTo>
                    <a:pt x="107" y="154"/>
                    <a:pt x="107" y="154"/>
                    <a:pt x="10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noEditPoints="1"/>
            </p:cNvSpPr>
            <p:nvPr/>
          </p:nvSpPr>
          <p:spPr bwMode="auto">
            <a:xfrm>
              <a:off x="8264526" y="3794125"/>
              <a:ext cx="959644" cy="854075"/>
            </a:xfrm>
            <a:custGeom>
              <a:avLst/>
              <a:gdLst>
                <a:gd name="T0" fmla="*/ 199 w 280"/>
                <a:gd name="T1" fmla="*/ 81 h 249"/>
                <a:gd name="T2" fmla="*/ 115 w 280"/>
                <a:gd name="T3" fmla="*/ 0 h 249"/>
                <a:gd name="T4" fmla="*/ 87 w 280"/>
                <a:gd name="T5" fmla="*/ 5 h 249"/>
                <a:gd name="T6" fmla="*/ 44 w 280"/>
                <a:gd name="T7" fmla="*/ 40 h 249"/>
                <a:gd name="T8" fmla="*/ 1 w 280"/>
                <a:gd name="T9" fmla="*/ 25 h 249"/>
                <a:gd name="T10" fmla="*/ 0 w 280"/>
                <a:gd name="T11" fmla="*/ 25 h 249"/>
                <a:gd name="T12" fmla="*/ 0 w 280"/>
                <a:gd name="T13" fmla="*/ 249 h 249"/>
                <a:gd name="T14" fmla="*/ 87 w 280"/>
                <a:gd name="T15" fmla="*/ 249 h 249"/>
                <a:gd name="T16" fmla="*/ 187 w 280"/>
                <a:gd name="T17" fmla="*/ 249 h 249"/>
                <a:gd name="T18" fmla="*/ 196 w 280"/>
                <a:gd name="T19" fmla="*/ 249 h 249"/>
                <a:gd name="T20" fmla="*/ 280 w 280"/>
                <a:gd name="T21" fmla="*/ 165 h 249"/>
                <a:gd name="T22" fmla="*/ 199 w 280"/>
                <a:gd name="T23" fmla="*/ 81 h 249"/>
                <a:gd name="T24" fmla="*/ 51 w 280"/>
                <a:gd name="T25" fmla="*/ 139 h 249"/>
                <a:gd name="T26" fmla="*/ 51 w 280"/>
                <a:gd name="T27" fmla="*/ 139 h 249"/>
                <a:gd name="T28" fmla="*/ 51 w 280"/>
                <a:gd name="T29" fmla="*/ 1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49">
                  <a:moveTo>
                    <a:pt x="199" y="81"/>
                  </a:moveTo>
                  <a:cubicBezTo>
                    <a:pt x="197" y="36"/>
                    <a:pt x="161" y="0"/>
                    <a:pt x="115" y="0"/>
                  </a:cubicBezTo>
                  <a:cubicBezTo>
                    <a:pt x="105" y="0"/>
                    <a:pt x="96" y="2"/>
                    <a:pt x="87" y="5"/>
                  </a:cubicBezTo>
                  <a:cubicBezTo>
                    <a:pt x="69" y="12"/>
                    <a:pt x="54" y="24"/>
                    <a:pt x="44" y="40"/>
                  </a:cubicBezTo>
                  <a:cubicBezTo>
                    <a:pt x="32" y="31"/>
                    <a:pt x="17" y="25"/>
                    <a:pt x="1" y="25"/>
                  </a:cubicBezTo>
                  <a:cubicBezTo>
                    <a:pt x="1" y="25"/>
                    <a:pt x="0" y="25"/>
                    <a:pt x="0" y="25"/>
                  </a:cubicBezTo>
                  <a:cubicBezTo>
                    <a:pt x="0" y="249"/>
                    <a:pt x="0" y="249"/>
                    <a:pt x="0" y="249"/>
                  </a:cubicBezTo>
                  <a:cubicBezTo>
                    <a:pt x="87" y="249"/>
                    <a:pt x="87" y="249"/>
                    <a:pt x="87" y="249"/>
                  </a:cubicBezTo>
                  <a:cubicBezTo>
                    <a:pt x="187" y="249"/>
                    <a:pt x="187" y="249"/>
                    <a:pt x="187" y="249"/>
                  </a:cubicBezTo>
                  <a:cubicBezTo>
                    <a:pt x="190" y="249"/>
                    <a:pt x="193" y="249"/>
                    <a:pt x="196" y="249"/>
                  </a:cubicBezTo>
                  <a:cubicBezTo>
                    <a:pt x="242" y="249"/>
                    <a:pt x="280" y="212"/>
                    <a:pt x="280" y="165"/>
                  </a:cubicBezTo>
                  <a:cubicBezTo>
                    <a:pt x="280" y="120"/>
                    <a:pt x="244" y="83"/>
                    <a:pt x="199" y="81"/>
                  </a:cubicBezTo>
                  <a:close/>
                  <a:moveTo>
                    <a:pt x="51" y="139"/>
                  </a:moveTo>
                  <a:cubicBezTo>
                    <a:pt x="51" y="139"/>
                    <a:pt x="51" y="139"/>
                    <a:pt x="51" y="139"/>
                  </a:cubicBezTo>
                  <a:cubicBezTo>
                    <a:pt x="51" y="139"/>
                    <a:pt x="51"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
          <p:cNvGrpSpPr/>
          <p:nvPr/>
        </p:nvGrpSpPr>
        <p:grpSpPr>
          <a:xfrm>
            <a:off x="3466223" y="1869955"/>
            <a:ext cx="2187199" cy="2164545"/>
            <a:chOff x="304800" y="434975"/>
            <a:chExt cx="3963988" cy="3922713"/>
          </a:xfrm>
          <a:solidFill>
            <a:schemeClr val="accent4"/>
          </a:solidFill>
        </p:grpSpPr>
        <p:sp>
          <p:nvSpPr>
            <p:cNvPr id="10" name="Freeform 5"/>
            <p:cNvSpPr>
              <a:spLocks noEditPoints="1"/>
            </p:cNvSpPr>
            <p:nvPr/>
          </p:nvSpPr>
          <p:spPr bwMode="auto">
            <a:xfrm>
              <a:off x="469900" y="3235325"/>
              <a:ext cx="1223963" cy="992188"/>
            </a:xfrm>
            <a:custGeom>
              <a:avLst/>
              <a:gdLst>
                <a:gd name="T0" fmla="*/ 92 w 170"/>
                <a:gd name="T1" fmla="*/ 44 h 138"/>
                <a:gd name="T2" fmla="*/ 93 w 170"/>
                <a:gd name="T3" fmla="*/ 45 h 138"/>
                <a:gd name="T4" fmla="*/ 140 w 170"/>
                <a:gd name="T5" fmla="*/ 138 h 138"/>
                <a:gd name="T6" fmla="*/ 153 w 170"/>
                <a:gd name="T7" fmla="*/ 129 h 138"/>
                <a:gd name="T8" fmla="*/ 169 w 170"/>
                <a:gd name="T9" fmla="*/ 104 h 138"/>
                <a:gd name="T10" fmla="*/ 170 w 170"/>
                <a:gd name="T11" fmla="*/ 99 h 138"/>
                <a:gd name="T12" fmla="*/ 169 w 170"/>
                <a:gd name="T13" fmla="*/ 104 h 138"/>
                <a:gd name="T14" fmla="*/ 153 w 170"/>
                <a:gd name="T15" fmla="*/ 129 h 138"/>
                <a:gd name="T16" fmla="*/ 140 w 170"/>
                <a:gd name="T17" fmla="*/ 138 h 138"/>
                <a:gd name="T18" fmla="*/ 93 w 170"/>
                <a:gd name="T19" fmla="*/ 45 h 138"/>
                <a:gd name="T20" fmla="*/ 92 w 170"/>
                <a:gd name="T21" fmla="*/ 44 h 138"/>
                <a:gd name="T22" fmla="*/ 90 w 170"/>
                <a:gd name="T23" fmla="*/ 43 h 138"/>
                <a:gd name="T24" fmla="*/ 90 w 170"/>
                <a:gd name="T25" fmla="*/ 43 h 138"/>
                <a:gd name="T26" fmla="*/ 90 w 170"/>
                <a:gd name="T27" fmla="*/ 43 h 138"/>
                <a:gd name="T28" fmla="*/ 90 w 170"/>
                <a:gd name="T29" fmla="*/ 43 h 138"/>
                <a:gd name="T30" fmla="*/ 90 w 170"/>
                <a:gd name="T31" fmla="*/ 43 h 138"/>
                <a:gd name="T32" fmla="*/ 90 w 170"/>
                <a:gd name="T33" fmla="*/ 43 h 138"/>
                <a:gd name="T34" fmla="*/ 2 w 170"/>
                <a:gd name="T35" fmla="*/ 2 h 138"/>
                <a:gd name="T36" fmla="*/ 3 w 170"/>
                <a:gd name="T37" fmla="*/ 2 h 138"/>
                <a:gd name="T38" fmla="*/ 4 w 170"/>
                <a:gd name="T39" fmla="*/ 3 h 138"/>
                <a:gd name="T40" fmla="*/ 2 w 170"/>
                <a:gd name="T41" fmla="*/ 2 h 138"/>
                <a:gd name="T42" fmla="*/ 0 w 170"/>
                <a:gd name="T43" fmla="*/ 0 h 138"/>
                <a:gd name="T44" fmla="*/ 0 w 170"/>
                <a:gd name="T45" fmla="*/ 0 h 138"/>
                <a:gd name="T46" fmla="*/ 1 w 170"/>
                <a:gd name="T47" fmla="*/ 1 h 138"/>
                <a:gd name="T48" fmla="*/ 0 w 170"/>
                <a:gd name="T4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38">
                  <a:moveTo>
                    <a:pt x="92" y="44"/>
                  </a:moveTo>
                  <a:cubicBezTo>
                    <a:pt x="92" y="44"/>
                    <a:pt x="93" y="45"/>
                    <a:pt x="93" y="45"/>
                  </a:cubicBezTo>
                  <a:cubicBezTo>
                    <a:pt x="114" y="97"/>
                    <a:pt x="130" y="128"/>
                    <a:pt x="140" y="138"/>
                  </a:cubicBezTo>
                  <a:cubicBezTo>
                    <a:pt x="143" y="137"/>
                    <a:pt x="148" y="135"/>
                    <a:pt x="153" y="129"/>
                  </a:cubicBezTo>
                  <a:cubicBezTo>
                    <a:pt x="163" y="119"/>
                    <a:pt x="168" y="111"/>
                    <a:pt x="169" y="104"/>
                  </a:cubicBezTo>
                  <a:cubicBezTo>
                    <a:pt x="170" y="103"/>
                    <a:pt x="170" y="101"/>
                    <a:pt x="170" y="99"/>
                  </a:cubicBezTo>
                  <a:cubicBezTo>
                    <a:pt x="170" y="101"/>
                    <a:pt x="170" y="103"/>
                    <a:pt x="169" y="104"/>
                  </a:cubicBezTo>
                  <a:cubicBezTo>
                    <a:pt x="168" y="111"/>
                    <a:pt x="163" y="119"/>
                    <a:pt x="153" y="129"/>
                  </a:cubicBezTo>
                  <a:cubicBezTo>
                    <a:pt x="148" y="135"/>
                    <a:pt x="143" y="137"/>
                    <a:pt x="140" y="138"/>
                  </a:cubicBezTo>
                  <a:cubicBezTo>
                    <a:pt x="130" y="128"/>
                    <a:pt x="114" y="97"/>
                    <a:pt x="93" y="45"/>
                  </a:cubicBezTo>
                  <a:cubicBezTo>
                    <a:pt x="93" y="45"/>
                    <a:pt x="92" y="44"/>
                    <a:pt x="92" y="44"/>
                  </a:cubicBezTo>
                  <a:moveTo>
                    <a:pt x="90" y="43"/>
                  </a:moveTo>
                  <a:cubicBezTo>
                    <a:pt x="90" y="43"/>
                    <a:pt x="90" y="43"/>
                    <a:pt x="90" y="43"/>
                  </a:cubicBezTo>
                  <a:cubicBezTo>
                    <a:pt x="90" y="43"/>
                    <a:pt x="90" y="43"/>
                    <a:pt x="90" y="43"/>
                  </a:cubicBezTo>
                  <a:cubicBezTo>
                    <a:pt x="90" y="43"/>
                    <a:pt x="90" y="43"/>
                    <a:pt x="90" y="43"/>
                  </a:cubicBezTo>
                  <a:cubicBezTo>
                    <a:pt x="90" y="43"/>
                    <a:pt x="90" y="43"/>
                    <a:pt x="90" y="43"/>
                  </a:cubicBezTo>
                  <a:cubicBezTo>
                    <a:pt x="90" y="43"/>
                    <a:pt x="90" y="43"/>
                    <a:pt x="90" y="43"/>
                  </a:cubicBezTo>
                  <a:moveTo>
                    <a:pt x="2" y="2"/>
                  </a:moveTo>
                  <a:cubicBezTo>
                    <a:pt x="3" y="2"/>
                    <a:pt x="3" y="2"/>
                    <a:pt x="3" y="2"/>
                  </a:cubicBezTo>
                  <a:cubicBezTo>
                    <a:pt x="3" y="2"/>
                    <a:pt x="4" y="3"/>
                    <a:pt x="4" y="3"/>
                  </a:cubicBezTo>
                  <a:cubicBezTo>
                    <a:pt x="3" y="2"/>
                    <a:pt x="3" y="2"/>
                    <a:pt x="2" y="2"/>
                  </a:cubicBezTo>
                  <a:moveTo>
                    <a:pt x="0" y="0"/>
                  </a:moveTo>
                  <a:cubicBezTo>
                    <a:pt x="0" y="0"/>
                    <a:pt x="0" y="0"/>
                    <a:pt x="0" y="0"/>
                  </a:cubicBezTo>
                  <a:cubicBezTo>
                    <a:pt x="0" y="0"/>
                    <a:pt x="1" y="0"/>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p:nvPr/>
          </p:nvSpPr>
          <p:spPr bwMode="auto">
            <a:xfrm>
              <a:off x="304800" y="434975"/>
              <a:ext cx="3963988" cy="3922713"/>
            </a:xfrm>
            <a:custGeom>
              <a:avLst/>
              <a:gdLst>
                <a:gd name="T0" fmla="*/ 285 w 551"/>
                <a:gd name="T1" fmla="*/ 110 h 545"/>
                <a:gd name="T2" fmla="*/ 296 w 551"/>
                <a:gd name="T3" fmla="*/ 99 h 545"/>
                <a:gd name="T4" fmla="*/ 298 w 551"/>
                <a:gd name="T5" fmla="*/ 72 h 545"/>
                <a:gd name="T6" fmla="*/ 258 w 551"/>
                <a:gd name="T7" fmla="*/ 85 h 545"/>
                <a:gd name="T8" fmla="*/ 240 w 551"/>
                <a:gd name="T9" fmla="*/ 104 h 545"/>
                <a:gd name="T10" fmla="*/ 175 w 551"/>
                <a:gd name="T11" fmla="*/ 95 h 545"/>
                <a:gd name="T12" fmla="*/ 188 w 551"/>
                <a:gd name="T13" fmla="*/ 82 h 545"/>
                <a:gd name="T14" fmla="*/ 189 w 551"/>
                <a:gd name="T15" fmla="*/ 57 h 545"/>
                <a:gd name="T16" fmla="*/ 157 w 551"/>
                <a:gd name="T17" fmla="*/ 62 h 545"/>
                <a:gd name="T18" fmla="*/ 130 w 551"/>
                <a:gd name="T19" fmla="*/ 89 h 545"/>
                <a:gd name="T20" fmla="*/ 9 w 551"/>
                <a:gd name="T21" fmla="*/ 85 h 545"/>
                <a:gd name="T22" fmla="*/ 1 w 551"/>
                <a:gd name="T23" fmla="*/ 102 h 545"/>
                <a:gd name="T24" fmla="*/ 5 w 551"/>
                <a:gd name="T25" fmla="*/ 119 h 545"/>
                <a:gd name="T26" fmla="*/ 46 w 551"/>
                <a:gd name="T27" fmla="*/ 131 h 545"/>
                <a:gd name="T28" fmla="*/ 168 w 551"/>
                <a:gd name="T29" fmla="*/ 171 h 545"/>
                <a:gd name="T30" fmla="*/ 266 w 551"/>
                <a:gd name="T31" fmla="*/ 215 h 545"/>
                <a:gd name="T32" fmla="*/ 252 w 551"/>
                <a:gd name="T33" fmla="*/ 247 h 545"/>
                <a:gd name="T34" fmla="*/ 147 w 551"/>
                <a:gd name="T35" fmla="*/ 368 h 545"/>
                <a:gd name="T36" fmla="*/ 103 w 551"/>
                <a:gd name="T37" fmla="*/ 363 h 545"/>
                <a:gd name="T38" fmla="*/ 56 w 551"/>
                <a:gd name="T39" fmla="*/ 359 h 545"/>
                <a:gd name="T40" fmla="*/ 31 w 551"/>
                <a:gd name="T41" fmla="*/ 376 h 545"/>
                <a:gd name="T42" fmla="*/ 23 w 551"/>
                <a:gd name="T43" fmla="*/ 389 h 545"/>
                <a:gd name="T44" fmla="*/ 116 w 551"/>
                <a:gd name="T45" fmla="*/ 434 h 545"/>
                <a:gd name="T46" fmla="*/ 163 w 551"/>
                <a:gd name="T47" fmla="*/ 527 h 545"/>
                <a:gd name="T48" fmla="*/ 176 w 551"/>
                <a:gd name="T49" fmla="*/ 518 h 545"/>
                <a:gd name="T50" fmla="*/ 192 w 551"/>
                <a:gd name="T51" fmla="*/ 493 h 545"/>
                <a:gd name="T52" fmla="*/ 188 w 551"/>
                <a:gd name="T53" fmla="*/ 446 h 545"/>
                <a:gd name="T54" fmla="*/ 181 w 551"/>
                <a:gd name="T55" fmla="*/ 401 h 545"/>
                <a:gd name="T56" fmla="*/ 266 w 551"/>
                <a:gd name="T57" fmla="*/ 329 h 545"/>
                <a:gd name="T58" fmla="*/ 320 w 551"/>
                <a:gd name="T59" fmla="*/ 280 h 545"/>
                <a:gd name="T60" fmla="*/ 333 w 551"/>
                <a:gd name="T61" fmla="*/ 280 h 545"/>
                <a:gd name="T62" fmla="*/ 379 w 551"/>
                <a:gd name="T63" fmla="*/ 378 h 545"/>
                <a:gd name="T64" fmla="*/ 420 w 551"/>
                <a:gd name="T65" fmla="*/ 500 h 545"/>
                <a:gd name="T66" fmla="*/ 434 w 551"/>
                <a:gd name="T67" fmla="*/ 541 h 545"/>
                <a:gd name="T68" fmla="*/ 450 w 551"/>
                <a:gd name="T69" fmla="*/ 544 h 545"/>
                <a:gd name="T70" fmla="*/ 467 w 551"/>
                <a:gd name="T71" fmla="*/ 536 h 545"/>
                <a:gd name="T72" fmla="*/ 462 w 551"/>
                <a:gd name="T73" fmla="*/ 415 h 545"/>
                <a:gd name="T74" fmla="*/ 488 w 551"/>
                <a:gd name="T75" fmla="*/ 388 h 545"/>
                <a:gd name="T76" fmla="*/ 493 w 551"/>
                <a:gd name="T77" fmla="*/ 355 h 545"/>
                <a:gd name="T78" fmla="*/ 467 w 551"/>
                <a:gd name="T79" fmla="*/ 357 h 545"/>
                <a:gd name="T80" fmla="*/ 454 w 551"/>
                <a:gd name="T81" fmla="*/ 370 h 545"/>
                <a:gd name="T82" fmla="*/ 445 w 551"/>
                <a:gd name="T83" fmla="*/ 305 h 545"/>
                <a:gd name="T84" fmla="*/ 463 w 551"/>
                <a:gd name="T85" fmla="*/ 287 h 545"/>
                <a:gd name="T86" fmla="*/ 475 w 551"/>
                <a:gd name="T87" fmla="*/ 246 h 545"/>
                <a:gd name="T88" fmla="*/ 449 w 551"/>
                <a:gd name="T89" fmla="*/ 249 h 545"/>
                <a:gd name="T90" fmla="*/ 438 w 551"/>
                <a:gd name="T91" fmla="*/ 260 h 545"/>
                <a:gd name="T92" fmla="*/ 429 w 551"/>
                <a:gd name="T93" fmla="*/ 163 h 545"/>
                <a:gd name="T94" fmla="*/ 486 w 551"/>
                <a:gd name="T95" fmla="*/ 105 h 545"/>
                <a:gd name="T96" fmla="*/ 534 w 551"/>
                <a:gd name="T97" fmla="*/ 7 h 545"/>
                <a:gd name="T98" fmla="*/ 489 w 551"/>
                <a:gd name="T99" fmla="*/ 21 h 545"/>
                <a:gd name="T100" fmla="*/ 439 w 551"/>
                <a:gd name="T101" fmla="*/ 59 h 545"/>
                <a:gd name="T102" fmla="*/ 382 w 551"/>
                <a:gd name="T103" fmla="*/ 117 h 545"/>
                <a:gd name="T104" fmla="*/ 285 w 551"/>
                <a:gd name="T105" fmla="*/ 11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545">
                  <a:moveTo>
                    <a:pt x="285" y="110"/>
                  </a:moveTo>
                  <a:cubicBezTo>
                    <a:pt x="296" y="99"/>
                    <a:pt x="296" y="99"/>
                    <a:pt x="296" y="99"/>
                  </a:cubicBezTo>
                  <a:cubicBezTo>
                    <a:pt x="306" y="89"/>
                    <a:pt x="306" y="80"/>
                    <a:pt x="298" y="72"/>
                  </a:cubicBezTo>
                  <a:cubicBezTo>
                    <a:pt x="289" y="63"/>
                    <a:pt x="275" y="68"/>
                    <a:pt x="258" y="85"/>
                  </a:cubicBezTo>
                  <a:cubicBezTo>
                    <a:pt x="240" y="104"/>
                    <a:pt x="240" y="104"/>
                    <a:pt x="240" y="104"/>
                  </a:cubicBezTo>
                  <a:cubicBezTo>
                    <a:pt x="175" y="95"/>
                    <a:pt x="175" y="95"/>
                    <a:pt x="175" y="95"/>
                  </a:cubicBezTo>
                  <a:cubicBezTo>
                    <a:pt x="188" y="82"/>
                    <a:pt x="188" y="82"/>
                    <a:pt x="188" y="82"/>
                  </a:cubicBezTo>
                  <a:cubicBezTo>
                    <a:pt x="197" y="73"/>
                    <a:pt x="197" y="65"/>
                    <a:pt x="189" y="57"/>
                  </a:cubicBezTo>
                  <a:cubicBezTo>
                    <a:pt x="180" y="47"/>
                    <a:pt x="169" y="49"/>
                    <a:pt x="157" y="62"/>
                  </a:cubicBezTo>
                  <a:cubicBezTo>
                    <a:pt x="130" y="89"/>
                    <a:pt x="130" y="89"/>
                    <a:pt x="130" y="89"/>
                  </a:cubicBezTo>
                  <a:cubicBezTo>
                    <a:pt x="57" y="78"/>
                    <a:pt x="17" y="77"/>
                    <a:pt x="9" y="85"/>
                  </a:cubicBezTo>
                  <a:cubicBezTo>
                    <a:pt x="5" y="89"/>
                    <a:pt x="3" y="95"/>
                    <a:pt x="1" y="102"/>
                  </a:cubicBezTo>
                  <a:cubicBezTo>
                    <a:pt x="0" y="110"/>
                    <a:pt x="1" y="115"/>
                    <a:pt x="5" y="119"/>
                  </a:cubicBezTo>
                  <a:cubicBezTo>
                    <a:pt x="8" y="122"/>
                    <a:pt x="22" y="126"/>
                    <a:pt x="46" y="131"/>
                  </a:cubicBezTo>
                  <a:cubicBezTo>
                    <a:pt x="70" y="136"/>
                    <a:pt x="111" y="149"/>
                    <a:pt x="168" y="171"/>
                  </a:cubicBezTo>
                  <a:cubicBezTo>
                    <a:pt x="225" y="192"/>
                    <a:pt x="258" y="207"/>
                    <a:pt x="266" y="215"/>
                  </a:cubicBezTo>
                  <a:cubicBezTo>
                    <a:pt x="272" y="220"/>
                    <a:pt x="267" y="231"/>
                    <a:pt x="252" y="247"/>
                  </a:cubicBezTo>
                  <a:cubicBezTo>
                    <a:pt x="200" y="300"/>
                    <a:pt x="165" y="341"/>
                    <a:pt x="147" y="368"/>
                  </a:cubicBezTo>
                  <a:cubicBezTo>
                    <a:pt x="142" y="368"/>
                    <a:pt x="128" y="367"/>
                    <a:pt x="103" y="363"/>
                  </a:cubicBezTo>
                  <a:cubicBezTo>
                    <a:pt x="78" y="359"/>
                    <a:pt x="62" y="358"/>
                    <a:pt x="56" y="359"/>
                  </a:cubicBezTo>
                  <a:cubicBezTo>
                    <a:pt x="49" y="360"/>
                    <a:pt x="41" y="366"/>
                    <a:pt x="31" y="376"/>
                  </a:cubicBezTo>
                  <a:cubicBezTo>
                    <a:pt x="26" y="381"/>
                    <a:pt x="23" y="385"/>
                    <a:pt x="23" y="389"/>
                  </a:cubicBezTo>
                  <a:cubicBezTo>
                    <a:pt x="29" y="395"/>
                    <a:pt x="60" y="410"/>
                    <a:pt x="116" y="434"/>
                  </a:cubicBezTo>
                  <a:cubicBezTo>
                    <a:pt x="137" y="486"/>
                    <a:pt x="153" y="517"/>
                    <a:pt x="163" y="527"/>
                  </a:cubicBezTo>
                  <a:cubicBezTo>
                    <a:pt x="166" y="526"/>
                    <a:pt x="171" y="524"/>
                    <a:pt x="176" y="518"/>
                  </a:cubicBezTo>
                  <a:cubicBezTo>
                    <a:pt x="186" y="508"/>
                    <a:pt x="191" y="500"/>
                    <a:pt x="192" y="493"/>
                  </a:cubicBezTo>
                  <a:cubicBezTo>
                    <a:pt x="194" y="487"/>
                    <a:pt x="192" y="471"/>
                    <a:pt x="188" y="446"/>
                  </a:cubicBezTo>
                  <a:cubicBezTo>
                    <a:pt x="183" y="421"/>
                    <a:pt x="181" y="406"/>
                    <a:pt x="181" y="401"/>
                  </a:cubicBezTo>
                  <a:cubicBezTo>
                    <a:pt x="208" y="383"/>
                    <a:pt x="236" y="358"/>
                    <a:pt x="266" y="329"/>
                  </a:cubicBezTo>
                  <a:cubicBezTo>
                    <a:pt x="296" y="299"/>
                    <a:pt x="314" y="282"/>
                    <a:pt x="320" y="280"/>
                  </a:cubicBezTo>
                  <a:cubicBezTo>
                    <a:pt x="325" y="277"/>
                    <a:pt x="330" y="277"/>
                    <a:pt x="333" y="280"/>
                  </a:cubicBezTo>
                  <a:cubicBezTo>
                    <a:pt x="341" y="288"/>
                    <a:pt x="356" y="321"/>
                    <a:pt x="379" y="378"/>
                  </a:cubicBezTo>
                  <a:cubicBezTo>
                    <a:pt x="401" y="435"/>
                    <a:pt x="415" y="476"/>
                    <a:pt x="420" y="500"/>
                  </a:cubicBezTo>
                  <a:cubicBezTo>
                    <a:pt x="426" y="524"/>
                    <a:pt x="430" y="537"/>
                    <a:pt x="434" y="541"/>
                  </a:cubicBezTo>
                  <a:cubicBezTo>
                    <a:pt x="437" y="544"/>
                    <a:pt x="443" y="545"/>
                    <a:pt x="450" y="544"/>
                  </a:cubicBezTo>
                  <a:cubicBezTo>
                    <a:pt x="457" y="542"/>
                    <a:pt x="463" y="540"/>
                    <a:pt x="467" y="536"/>
                  </a:cubicBezTo>
                  <a:cubicBezTo>
                    <a:pt x="475" y="528"/>
                    <a:pt x="473" y="487"/>
                    <a:pt x="462" y="415"/>
                  </a:cubicBezTo>
                  <a:cubicBezTo>
                    <a:pt x="488" y="388"/>
                    <a:pt x="488" y="388"/>
                    <a:pt x="488" y="388"/>
                  </a:cubicBezTo>
                  <a:cubicBezTo>
                    <a:pt x="501" y="375"/>
                    <a:pt x="502" y="365"/>
                    <a:pt x="493" y="355"/>
                  </a:cubicBezTo>
                  <a:cubicBezTo>
                    <a:pt x="485" y="347"/>
                    <a:pt x="476" y="348"/>
                    <a:pt x="467" y="357"/>
                  </a:cubicBezTo>
                  <a:cubicBezTo>
                    <a:pt x="454" y="370"/>
                    <a:pt x="454" y="370"/>
                    <a:pt x="454" y="370"/>
                  </a:cubicBezTo>
                  <a:cubicBezTo>
                    <a:pt x="445" y="305"/>
                    <a:pt x="445" y="305"/>
                    <a:pt x="445" y="305"/>
                  </a:cubicBezTo>
                  <a:cubicBezTo>
                    <a:pt x="463" y="287"/>
                    <a:pt x="463" y="287"/>
                    <a:pt x="463" y="287"/>
                  </a:cubicBezTo>
                  <a:cubicBezTo>
                    <a:pt x="480" y="269"/>
                    <a:pt x="484" y="255"/>
                    <a:pt x="475" y="246"/>
                  </a:cubicBezTo>
                  <a:cubicBezTo>
                    <a:pt x="467" y="238"/>
                    <a:pt x="458" y="239"/>
                    <a:pt x="449" y="249"/>
                  </a:cubicBezTo>
                  <a:cubicBezTo>
                    <a:pt x="438" y="260"/>
                    <a:pt x="438" y="260"/>
                    <a:pt x="438" y="260"/>
                  </a:cubicBezTo>
                  <a:cubicBezTo>
                    <a:pt x="429" y="163"/>
                    <a:pt x="429" y="163"/>
                    <a:pt x="429" y="163"/>
                  </a:cubicBezTo>
                  <a:cubicBezTo>
                    <a:pt x="486" y="105"/>
                    <a:pt x="486" y="105"/>
                    <a:pt x="486" y="105"/>
                  </a:cubicBezTo>
                  <a:cubicBezTo>
                    <a:pt x="534" y="56"/>
                    <a:pt x="551" y="23"/>
                    <a:pt x="534" y="7"/>
                  </a:cubicBezTo>
                  <a:cubicBezTo>
                    <a:pt x="528" y="0"/>
                    <a:pt x="512" y="5"/>
                    <a:pt x="489" y="21"/>
                  </a:cubicBezTo>
                  <a:cubicBezTo>
                    <a:pt x="465" y="37"/>
                    <a:pt x="448" y="49"/>
                    <a:pt x="439" y="59"/>
                  </a:cubicBezTo>
                  <a:cubicBezTo>
                    <a:pt x="382" y="117"/>
                    <a:pt x="382" y="117"/>
                    <a:pt x="382" y="117"/>
                  </a:cubicBezTo>
                  <a:cubicBezTo>
                    <a:pt x="285" y="110"/>
                    <a:pt x="285" y="110"/>
                    <a:pt x="285"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
            <p:cNvSpPr/>
            <p:nvPr/>
          </p:nvSpPr>
          <p:spPr bwMode="auto">
            <a:xfrm>
              <a:off x="3722688" y="687388"/>
              <a:ext cx="258763" cy="252413"/>
            </a:xfrm>
            <a:custGeom>
              <a:avLst/>
              <a:gdLst>
                <a:gd name="T0" fmla="*/ 0 w 36"/>
                <a:gd name="T1" fmla="*/ 4 h 35"/>
                <a:gd name="T2" fmla="*/ 9 w 36"/>
                <a:gd name="T3" fmla="*/ 1 h 35"/>
                <a:gd name="T4" fmla="*/ 19 w 36"/>
                <a:gd name="T5" fmla="*/ 0 h 35"/>
                <a:gd name="T6" fmla="*/ 30 w 36"/>
                <a:gd name="T7" fmla="*/ 6 h 35"/>
                <a:gd name="T8" fmla="*/ 36 w 36"/>
                <a:gd name="T9" fmla="*/ 17 h 35"/>
                <a:gd name="T10" fmla="*/ 35 w 36"/>
                <a:gd name="T11" fmla="*/ 27 h 35"/>
                <a:gd name="T12" fmla="*/ 33 w 36"/>
                <a:gd name="T13" fmla="*/ 33 h 35"/>
                <a:gd name="T14" fmla="*/ 31 w 36"/>
                <a:gd name="T15" fmla="*/ 35 h 35"/>
                <a:gd name="T16" fmla="*/ 30 w 36"/>
                <a:gd name="T17" fmla="*/ 27 h 35"/>
                <a:gd name="T18" fmla="*/ 27 w 36"/>
                <a:gd name="T19" fmla="*/ 19 h 35"/>
                <a:gd name="T20" fmla="*/ 23 w 36"/>
                <a:gd name="T21" fmla="*/ 13 h 35"/>
                <a:gd name="T22" fmla="*/ 9 w 36"/>
                <a:gd name="T23" fmla="*/ 6 h 35"/>
                <a:gd name="T24" fmla="*/ 0 w 36"/>
                <a:gd name="T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4"/>
                  </a:moveTo>
                  <a:cubicBezTo>
                    <a:pt x="0" y="4"/>
                    <a:pt x="3" y="2"/>
                    <a:pt x="9" y="1"/>
                  </a:cubicBezTo>
                  <a:cubicBezTo>
                    <a:pt x="12" y="0"/>
                    <a:pt x="15" y="0"/>
                    <a:pt x="19" y="0"/>
                  </a:cubicBezTo>
                  <a:cubicBezTo>
                    <a:pt x="22" y="1"/>
                    <a:pt x="27" y="3"/>
                    <a:pt x="30" y="6"/>
                  </a:cubicBezTo>
                  <a:cubicBezTo>
                    <a:pt x="33" y="9"/>
                    <a:pt x="35" y="13"/>
                    <a:pt x="36" y="17"/>
                  </a:cubicBezTo>
                  <a:cubicBezTo>
                    <a:pt x="36" y="21"/>
                    <a:pt x="36" y="24"/>
                    <a:pt x="35" y="27"/>
                  </a:cubicBezTo>
                  <a:cubicBezTo>
                    <a:pt x="35" y="30"/>
                    <a:pt x="33" y="32"/>
                    <a:pt x="33" y="33"/>
                  </a:cubicBezTo>
                  <a:cubicBezTo>
                    <a:pt x="32" y="35"/>
                    <a:pt x="31" y="35"/>
                    <a:pt x="31" y="35"/>
                  </a:cubicBezTo>
                  <a:cubicBezTo>
                    <a:pt x="31" y="35"/>
                    <a:pt x="30" y="32"/>
                    <a:pt x="30" y="27"/>
                  </a:cubicBezTo>
                  <a:cubicBezTo>
                    <a:pt x="29" y="24"/>
                    <a:pt x="28" y="22"/>
                    <a:pt x="27" y="19"/>
                  </a:cubicBezTo>
                  <a:cubicBezTo>
                    <a:pt x="26" y="17"/>
                    <a:pt x="25" y="14"/>
                    <a:pt x="23" y="13"/>
                  </a:cubicBezTo>
                  <a:cubicBezTo>
                    <a:pt x="20" y="9"/>
                    <a:pt x="14" y="7"/>
                    <a:pt x="9" y="6"/>
                  </a:cubicBezTo>
                  <a:cubicBezTo>
                    <a:pt x="4" y="5"/>
                    <a:pt x="0" y="4"/>
                    <a:pt x="0" y="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8"/>
            <p:cNvSpPr>
              <a:spLocks noEditPoints="1"/>
            </p:cNvSpPr>
            <p:nvPr/>
          </p:nvSpPr>
          <p:spPr bwMode="auto">
            <a:xfrm>
              <a:off x="822325" y="465138"/>
              <a:ext cx="3324225" cy="3079750"/>
            </a:xfrm>
            <a:custGeom>
              <a:avLst/>
              <a:gdLst>
                <a:gd name="T0" fmla="*/ 0 w 462"/>
                <a:gd name="T1" fmla="*/ 410 h 428"/>
                <a:gd name="T2" fmla="*/ 41 w 462"/>
                <a:gd name="T3" fmla="*/ 428 h 428"/>
                <a:gd name="T4" fmla="*/ 30 w 462"/>
                <a:gd name="T5" fmla="*/ 424 h 428"/>
                <a:gd name="T6" fmla="*/ 0 w 462"/>
                <a:gd name="T7" fmla="*/ 410 h 428"/>
                <a:gd name="T8" fmla="*/ 454 w 462"/>
                <a:gd name="T9" fmla="*/ 0 h 428"/>
                <a:gd name="T10" fmla="*/ 417 w 462"/>
                <a:gd name="T11" fmla="*/ 17 h 428"/>
                <a:gd name="T12" fmla="*/ 367 w 462"/>
                <a:gd name="T13" fmla="*/ 55 h 428"/>
                <a:gd name="T14" fmla="*/ 310 w 462"/>
                <a:gd name="T15" fmla="*/ 113 h 428"/>
                <a:gd name="T16" fmla="*/ 213 w 462"/>
                <a:gd name="T17" fmla="*/ 106 h 428"/>
                <a:gd name="T18" fmla="*/ 310 w 462"/>
                <a:gd name="T19" fmla="*/ 113 h 428"/>
                <a:gd name="T20" fmla="*/ 367 w 462"/>
                <a:gd name="T21" fmla="*/ 55 h 428"/>
                <a:gd name="T22" fmla="*/ 417 w 462"/>
                <a:gd name="T23" fmla="*/ 17 h 428"/>
                <a:gd name="T24" fmla="*/ 454 w 462"/>
                <a:gd name="T25" fmla="*/ 0 h 428"/>
                <a:gd name="T26" fmla="*/ 462 w 462"/>
                <a:gd name="T27" fmla="*/ 3 h 428"/>
                <a:gd name="T28" fmla="*/ 462 w 462"/>
                <a:gd name="T29" fmla="*/ 3 h 428"/>
                <a:gd name="T30" fmla="*/ 462 w 462"/>
                <a:gd name="T31" fmla="*/ 3 h 428"/>
                <a:gd name="T32" fmla="*/ 454 w 462"/>
                <a:gd name="T33"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28">
                  <a:moveTo>
                    <a:pt x="0" y="410"/>
                  </a:moveTo>
                  <a:cubicBezTo>
                    <a:pt x="11" y="416"/>
                    <a:pt x="25" y="422"/>
                    <a:pt x="41" y="428"/>
                  </a:cubicBezTo>
                  <a:cubicBezTo>
                    <a:pt x="37" y="427"/>
                    <a:pt x="34" y="425"/>
                    <a:pt x="30" y="424"/>
                  </a:cubicBezTo>
                  <a:cubicBezTo>
                    <a:pt x="19" y="419"/>
                    <a:pt x="9" y="414"/>
                    <a:pt x="0" y="410"/>
                  </a:cubicBezTo>
                  <a:moveTo>
                    <a:pt x="454" y="0"/>
                  </a:moveTo>
                  <a:cubicBezTo>
                    <a:pt x="446" y="0"/>
                    <a:pt x="434" y="5"/>
                    <a:pt x="417" y="17"/>
                  </a:cubicBezTo>
                  <a:cubicBezTo>
                    <a:pt x="393" y="33"/>
                    <a:pt x="376" y="45"/>
                    <a:pt x="367" y="55"/>
                  </a:cubicBezTo>
                  <a:cubicBezTo>
                    <a:pt x="310" y="113"/>
                    <a:pt x="310" y="113"/>
                    <a:pt x="310" y="113"/>
                  </a:cubicBezTo>
                  <a:cubicBezTo>
                    <a:pt x="213" y="106"/>
                    <a:pt x="213" y="106"/>
                    <a:pt x="213" y="106"/>
                  </a:cubicBezTo>
                  <a:cubicBezTo>
                    <a:pt x="310" y="113"/>
                    <a:pt x="310" y="113"/>
                    <a:pt x="310" y="113"/>
                  </a:cubicBezTo>
                  <a:cubicBezTo>
                    <a:pt x="367" y="55"/>
                    <a:pt x="367" y="55"/>
                    <a:pt x="367" y="55"/>
                  </a:cubicBezTo>
                  <a:cubicBezTo>
                    <a:pt x="376" y="45"/>
                    <a:pt x="393" y="33"/>
                    <a:pt x="417" y="17"/>
                  </a:cubicBezTo>
                  <a:cubicBezTo>
                    <a:pt x="434" y="5"/>
                    <a:pt x="446" y="0"/>
                    <a:pt x="454" y="0"/>
                  </a:cubicBezTo>
                  <a:cubicBezTo>
                    <a:pt x="458" y="0"/>
                    <a:pt x="460" y="1"/>
                    <a:pt x="462" y="3"/>
                  </a:cubicBezTo>
                  <a:cubicBezTo>
                    <a:pt x="462" y="3"/>
                    <a:pt x="462" y="3"/>
                    <a:pt x="462" y="3"/>
                  </a:cubicBezTo>
                  <a:cubicBezTo>
                    <a:pt x="462" y="3"/>
                    <a:pt x="462" y="3"/>
                    <a:pt x="462" y="3"/>
                  </a:cubicBezTo>
                  <a:cubicBezTo>
                    <a:pt x="460" y="1"/>
                    <a:pt x="458" y="0"/>
                    <a:pt x="4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9"/>
            <p:cNvSpPr/>
            <p:nvPr/>
          </p:nvSpPr>
          <p:spPr bwMode="auto">
            <a:xfrm>
              <a:off x="1038225" y="3516313"/>
              <a:ext cx="79375" cy="28575"/>
            </a:xfrm>
            <a:custGeom>
              <a:avLst/>
              <a:gdLst>
                <a:gd name="T0" fmla="*/ 0 w 11"/>
                <a:gd name="T1" fmla="*/ 0 h 4"/>
                <a:gd name="T2" fmla="*/ 11 w 11"/>
                <a:gd name="T3" fmla="*/ 4 h 4"/>
                <a:gd name="T4" fmla="*/ 11 w 11"/>
                <a:gd name="T5" fmla="*/ 4 h 4"/>
                <a:gd name="T6" fmla="*/ 11 w 11"/>
                <a:gd name="T7" fmla="*/ 4 h 4"/>
                <a:gd name="T8" fmla="*/ 0 w 11"/>
                <a:gd name="T9" fmla="*/ 0 h 4"/>
              </a:gdLst>
              <a:ahLst/>
              <a:cxnLst>
                <a:cxn ang="0">
                  <a:pos x="T0" y="T1"/>
                </a:cxn>
                <a:cxn ang="0">
                  <a:pos x="T2" y="T3"/>
                </a:cxn>
                <a:cxn ang="0">
                  <a:pos x="T4" y="T5"/>
                </a:cxn>
                <a:cxn ang="0">
                  <a:pos x="T6" y="T7"/>
                </a:cxn>
                <a:cxn ang="0">
                  <a:pos x="T8" y="T9"/>
                </a:cxn>
              </a:cxnLst>
              <a:rect l="0" t="0" r="r" b="b"/>
              <a:pathLst>
                <a:path w="11" h="4">
                  <a:moveTo>
                    <a:pt x="0" y="0"/>
                  </a:moveTo>
                  <a:cubicBezTo>
                    <a:pt x="4" y="1"/>
                    <a:pt x="7" y="3"/>
                    <a:pt x="11" y="4"/>
                  </a:cubicBezTo>
                  <a:cubicBezTo>
                    <a:pt x="11" y="4"/>
                    <a:pt x="11" y="4"/>
                    <a:pt x="11" y="4"/>
                  </a:cubicBezTo>
                  <a:cubicBezTo>
                    <a:pt x="11" y="4"/>
                    <a:pt x="11" y="4"/>
                    <a:pt x="11" y="4"/>
                  </a:cubicBezTo>
                  <a:cubicBezTo>
                    <a:pt x="7" y="3"/>
                    <a:pt x="4"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0"/>
            <p:cNvSpPr/>
            <p:nvPr/>
          </p:nvSpPr>
          <p:spPr bwMode="auto">
            <a:xfrm>
              <a:off x="311150" y="465138"/>
              <a:ext cx="3849688" cy="3079750"/>
            </a:xfrm>
            <a:custGeom>
              <a:avLst/>
              <a:gdLst>
                <a:gd name="T0" fmla="*/ 525 w 535"/>
                <a:gd name="T1" fmla="*/ 0 h 428"/>
                <a:gd name="T2" fmla="*/ 488 w 535"/>
                <a:gd name="T3" fmla="*/ 17 h 428"/>
                <a:gd name="T4" fmla="*/ 438 w 535"/>
                <a:gd name="T5" fmla="*/ 55 h 428"/>
                <a:gd name="T6" fmla="*/ 381 w 535"/>
                <a:gd name="T7" fmla="*/ 113 h 428"/>
                <a:gd name="T8" fmla="*/ 284 w 535"/>
                <a:gd name="T9" fmla="*/ 106 h 428"/>
                <a:gd name="T10" fmla="*/ 295 w 535"/>
                <a:gd name="T11" fmla="*/ 95 h 428"/>
                <a:gd name="T12" fmla="*/ 303 w 535"/>
                <a:gd name="T13" fmla="*/ 80 h 428"/>
                <a:gd name="T14" fmla="*/ 297 w 535"/>
                <a:gd name="T15" fmla="*/ 68 h 428"/>
                <a:gd name="T16" fmla="*/ 286 w 535"/>
                <a:gd name="T17" fmla="*/ 64 h 428"/>
                <a:gd name="T18" fmla="*/ 257 w 535"/>
                <a:gd name="T19" fmla="*/ 81 h 428"/>
                <a:gd name="T20" fmla="*/ 239 w 535"/>
                <a:gd name="T21" fmla="*/ 100 h 428"/>
                <a:gd name="T22" fmla="*/ 174 w 535"/>
                <a:gd name="T23" fmla="*/ 91 h 428"/>
                <a:gd name="T24" fmla="*/ 187 w 535"/>
                <a:gd name="T25" fmla="*/ 78 h 428"/>
                <a:gd name="T26" fmla="*/ 194 w 535"/>
                <a:gd name="T27" fmla="*/ 64 h 428"/>
                <a:gd name="T28" fmla="*/ 188 w 535"/>
                <a:gd name="T29" fmla="*/ 53 h 428"/>
                <a:gd name="T30" fmla="*/ 175 w 535"/>
                <a:gd name="T31" fmla="*/ 47 h 428"/>
                <a:gd name="T32" fmla="*/ 156 w 535"/>
                <a:gd name="T33" fmla="*/ 58 h 428"/>
                <a:gd name="T34" fmla="*/ 129 w 535"/>
                <a:gd name="T35" fmla="*/ 85 h 428"/>
                <a:gd name="T36" fmla="*/ 38 w 535"/>
                <a:gd name="T37" fmla="*/ 76 h 428"/>
                <a:gd name="T38" fmla="*/ 8 w 535"/>
                <a:gd name="T39" fmla="*/ 81 h 428"/>
                <a:gd name="T40" fmla="*/ 0 w 535"/>
                <a:gd name="T41" fmla="*/ 98 h 428"/>
                <a:gd name="T42" fmla="*/ 0 w 535"/>
                <a:gd name="T43" fmla="*/ 104 h 428"/>
                <a:gd name="T44" fmla="*/ 4 w 535"/>
                <a:gd name="T45" fmla="*/ 115 h 428"/>
                <a:gd name="T46" fmla="*/ 45 w 535"/>
                <a:gd name="T47" fmla="*/ 127 h 428"/>
                <a:gd name="T48" fmla="*/ 167 w 535"/>
                <a:gd name="T49" fmla="*/ 167 h 428"/>
                <a:gd name="T50" fmla="*/ 265 w 535"/>
                <a:gd name="T51" fmla="*/ 211 h 428"/>
                <a:gd name="T52" fmla="*/ 268 w 535"/>
                <a:gd name="T53" fmla="*/ 216 h 428"/>
                <a:gd name="T54" fmla="*/ 251 w 535"/>
                <a:gd name="T55" fmla="*/ 243 h 428"/>
                <a:gd name="T56" fmla="*/ 146 w 535"/>
                <a:gd name="T57" fmla="*/ 364 h 428"/>
                <a:gd name="T58" fmla="*/ 145 w 535"/>
                <a:gd name="T59" fmla="*/ 364 h 428"/>
                <a:gd name="T60" fmla="*/ 102 w 535"/>
                <a:gd name="T61" fmla="*/ 359 h 428"/>
                <a:gd name="T62" fmla="*/ 61 w 535"/>
                <a:gd name="T63" fmla="*/ 354 h 428"/>
                <a:gd name="T64" fmla="*/ 55 w 535"/>
                <a:gd name="T65" fmla="*/ 355 h 428"/>
                <a:gd name="T66" fmla="*/ 30 w 535"/>
                <a:gd name="T67" fmla="*/ 372 h 428"/>
                <a:gd name="T68" fmla="*/ 22 w 535"/>
                <a:gd name="T69" fmla="*/ 385 h 428"/>
                <a:gd name="T70" fmla="*/ 71 w 535"/>
                <a:gd name="T71" fmla="*/ 410 h 428"/>
                <a:gd name="T72" fmla="*/ 101 w 535"/>
                <a:gd name="T73" fmla="*/ 424 h 428"/>
                <a:gd name="T74" fmla="*/ 112 w 535"/>
                <a:gd name="T75" fmla="*/ 428 h 428"/>
                <a:gd name="T76" fmla="*/ 497 w 535"/>
                <a:gd name="T77" fmla="*/ 43 h 428"/>
                <a:gd name="T78" fmla="*/ 483 w 535"/>
                <a:gd name="T79" fmla="*/ 37 h 428"/>
                <a:gd name="T80" fmla="*/ 474 w 535"/>
                <a:gd name="T81" fmla="*/ 35 h 428"/>
                <a:gd name="T82" fmla="*/ 483 w 535"/>
                <a:gd name="T83" fmla="*/ 32 h 428"/>
                <a:gd name="T84" fmla="*/ 489 w 535"/>
                <a:gd name="T85" fmla="*/ 31 h 428"/>
                <a:gd name="T86" fmla="*/ 493 w 535"/>
                <a:gd name="T87" fmla="*/ 31 h 428"/>
                <a:gd name="T88" fmla="*/ 504 w 535"/>
                <a:gd name="T89" fmla="*/ 36 h 428"/>
                <a:gd name="T90" fmla="*/ 535 w 535"/>
                <a:gd name="T91" fmla="*/ 5 h 428"/>
                <a:gd name="T92" fmla="*/ 533 w 535"/>
                <a:gd name="T93" fmla="*/ 3 h 428"/>
                <a:gd name="T94" fmla="*/ 533 w 535"/>
                <a:gd name="T95" fmla="*/ 3 h 428"/>
                <a:gd name="T96" fmla="*/ 525 w 535"/>
                <a:gd name="T9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428">
                  <a:moveTo>
                    <a:pt x="525" y="0"/>
                  </a:moveTo>
                  <a:cubicBezTo>
                    <a:pt x="517" y="0"/>
                    <a:pt x="505" y="5"/>
                    <a:pt x="488" y="17"/>
                  </a:cubicBezTo>
                  <a:cubicBezTo>
                    <a:pt x="464" y="33"/>
                    <a:pt x="447" y="45"/>
                    <a:pt x="438" y="55"/>
                  </a:cubicBezTo>
                  <a:cubicBezTo>
                    <a:pt x="381" y="113"/>
                    <a:pt x="381" y="113"/>
                    <a:pt x="381" y="113"/>
                  </a:cubicBezTo>
                  <a:cubicBezTo>
                    <a:pt x="284" y="106"/>
                    <a:pt x="284" y="106"/>
                    <a:pt x="284" y="106"/>
                  </a:cubicBezTo>
                  <a:cubicBezTo>
                    <a:pt x="295" y="95"/>
                    <a:pt x="295" y="95"/>
                    <a:pt x="295" y="95"/>
                  </a:cubicBezTo>
                  <a:cubicBezTo>
                    <a:pt x="300" y="90"/>
                    <a:pt x="303" y="85"/>
                    <a:pt x="303" y="80"/>
                  </a:cubicBezTo>
                  <a:cubicBezTo>
                    <a:pt x="303" y="76"/>
                    <a:pt x="301" y="72"/>
                    <a:pt x="297" y="68"/>
                  </a:cubicBezTo>
                  <a:cubicBezTo>
                    <a:pt x="294" y="65"/>
                    <a:pt x="290" y="64"/>
                    <a:pt x="286" y="64"/>
                  </a:cubicBezTo>
                  <a:cubicBezTo>
                    <a:pt x="278" y="64"/>
                    <a:pt x="269" y="70"/>
                    <a:pt x="257" y="81"/>
                  </a:cubicBezTo>
                  <a:cubicBezTo>
                    <a:pt x="239" y="100"/>
                    <a:pt x="239" y="100"/>
                    <a:pt x="239" y="100"/>
                  </a:cubicBezTo>
                  <a:cubicBezTo>
                    <a:pt x="174" y="91"/>
                    <a:pt x="174" y="91"/>
                    <a:pt x="174" y="91"/>
                  </a:cubicBezTo>
                  <a:cubicBezTo>
                    <a:pt x="187" y="78"/>
                    <a:pt x="187" y="78"/>
                    <a:pt x="187" y="78"/>
                  </a:cubicBezTo>
                  <a:cubicBezTo>
                    <a:pt x="192" y="73"/>
                    <a:pt x="194" y="69"/>
                    <a:pt x="194" y="64"/>
                  </a:cubicBezTo>
                  <a:cubicBezTo>
                    <a:pt x="194" y="60"/>
                    <a:pt x="192" y="56"/>
                    <a:pt x="188" y="53"/>
                  </a:cubicBezTo>
                  <a:cubicBezTo>
                    <a:pt x="184" y="49"/>
                    <a:pt x="180" y="47"/>
                    <a:pt x="175" y="47"/>
                  </a:cubicBezTo>
                  <a:cubicBezTo>
                    <a:pt x="169" y="47"/>
                    <a:pt x="163" y="50"/>
                    <a:pt x="156" y="58"/>
                  </a:cubicBezTo>
                  <a:cubicBezTo>
                    <a:pt x="129" y="85"/>
                    <a:pt x="129" y="85"/>
                    <a:pt x="129" y="85"/>
                  </a:cubicBezTo>
                  <a:cubicBezTo>
                    <a:pt x="89" y="79"/>
                    <a:pt x="58" y="76"/>
                    <a:pt x="38" y="76"/>
                  </a:cubicBezTo>
                  <a:cubicBezTo>
                    <a:pt x="22" y="76"/>
                    <a:pt x="12" y="78"/>
                    <a:pt x="8" y="81"/>
                  </a:cubicBezTo>
                  <a:cubicBezTo>
                    <a:pt x="4" y="85"/>
                    <a:pt x="2" y="91"/>
                    <a:pt x="0" y="98"/>
                  </a:cubicBezTo>
                  <a:cubicBezTo>
                    <a:pt x="0" y="100"/>
                    <a:pt x="0" y="102"/>
                    <a:pt x="0" y="104"/>
                  </a:cubicBezTo>
                  <a:cubicBezTo>
                    <a:pt x="0" y="109"/>
                    <a:pt x="1" y="112"/>
                    <a:pt x="4" y="115"/>
                  </a:cubicBezTo>
                  <a:cubicBezTo>
                    <a:pt x="7" y="118"/>
                    <a:pt x="21" y="122"/>
                    <a:pt x="45" y="127"/>
                  </a:cubicBezTo>
                  <a:cubicBezTo>
                    <a:pt x="69" y="132"/>
                    <a:pt x="110" y="145"/>
                    <a:pt x="167" y="167"/>
                  </a:cubicBezTo>
                  <a:cubicBezTo>
                    <a:pt x="224" y="188"/>
                    <a:pt x="257" y="203"/>
                    <a:pt x="265" y="211"/>
                  </a:cubicBezTo>
                  <a:cubicBezTo>
                    <a:pt x="267" y="212"/>
                    <a:pt x="268" y="214"/>
                    <a:pt x="268" y="216"/>
                  </a:cubicBezTo>
                  <a:cubicBezTo>
                    <a:pt x="268" y="222"/>
                    <a:pt x="262" y="231"/>
                    <a:pt x="251" y="243"/>
                  </a:cubicBezTo>
                  <a:cubicBezTo>
                    <a:pt x="199" y="296"/>
                    <a:pt x="164" y="337"/>
                    <a:pt x="146" y="364"/>
                  </a:cubicBezTo>
                  <a:cubicBezTo>
                    <a:pt x="146" y="364"/>
                    <a:pt x="145" y="364"/>
                    <a:pt x="145" y="364"/>
                  </a:cubicBezTo>
                  <a:cubicBezTo>
                    <a:pt x="139" y="364"/>
                    <a:pt x="124" y="362"/>
                    <a:pt x="102" y="359"/>
                  </a:cubicBezTo>
                  <a:cubicBezTo>
                    <a:pt x="83" y="356"/>
                    <a:pt x="69" y="354"/>
                    <a:pt x="61" y="354"/>
                  </a:cubicBezTo>
                  <a:cubicBezTo>
                    <a:pt x="58" y="354"/>
                    <a:pt x="56" y="355"/>
                    <a:pt x="55" y="355"/>
                  </a:cubicBezTo>
                  <a:cubicBezTo>
                    <a:pt x="48" y="356"/>
                    <a:pt x="40" y="362"/>
                    <a:pt x="30" y="372"/>
                  </a:cubicBezTo>
                  <a:cubicBezTo>
                    <a:pt x="25" y="377"/>
                    <a:pt x="22" y="381"/>
                    <a:pt x="22" y="385"/>
                  </a:cubicBezTo>
                  <a:cubicBezTo>
                    <a:pt x="26" y="389"/>
                    <a:pt x="43" y="398"/>
                    <a:pt x="71" y="410"/>
                  </a:cubicBezTo>
                  <a:cubicBezTo>
                    <a:pt x="80" y="414"/>
                    <a:pt x="90" y="419"/>
                    <a:pt x="101" y="424"/>
                  </a:cubicBezTo>
                  <a:cubicBezTo>
                    <a:pt x="105" y="425"/>
                    <a:pt x="108" y="427"/>
                    <a:pt x="112" y="428"/>
                  </a:cubicBezTo>
                  <a:cubicBezTo>
                    <a:pt x="497" y="43"/>
                    <a:pt x="497" y="43"/>
                    <a:pt x="497" y="43"/>
                  </a:cubicBezTo>
                  <a:cubicBezTo>
                    <a:pt x="493" y="40"/>
                    <a:pt x="488" y="38"/>
                    <a:pt x="483" y="37"/>
                  </a:cubicBezTo>
                  <a:cubicBezTo>
                    <a:pt x="478" y="36"/>
                    <a:pt x="474" y="35"/>
                    <a:pt x="474" y="35"/>
                  </a:cubicBezTo>
                  <a:cubicBezTo>
                    <a:pt x="474" y="35"/>
                    <a:pt x="477" y="33"/>
                    <a:pt x="483" y="32"/>
                  </a:cubicBezTo>
                  <a:cubicBezTo>
                    <a:pt x="485" y="32"/>
                    <a:pt x="487" y="31"/>
                    <a:pt x="489" y="31"/>
                  </a:cubicBezTo>
                  <a:cubicBezTo>
                    <a:pt x="490" y="31"/>
                    <a:pt x="492" y="31"/>
                    <a:pt x="493" y="31"/>
                  </a:cubicBezTo>
                  <a:cubicBezTo>
                    <a:pt x="496" y="32"/>
                    <a:pt x="500" y="34"/>
                    <a:pt x="504" y="36"/>
                  </a:cubicBezTo>
                  <a:cubicBezTo>
                    <a:pt x="535" y="5"/>
                    <a:pt x="535" y="5"/>
                    <a:pt x="535" y="5"/>
                  </a:cubicBezTo>
                  <a:cubicBezTo>
                    <a:pt x="534" y="4"/>
                    <a:pt x="534" y="3"/>
                    <a:pt x="533" y="3"/>
                  </a:cubicBezTo>
                  <a:cubicBezTo>
                    <a:pt x="533" y="3"/>
                    <a:pt x="533" y="3"/>
                    <a:pt x="533" y="3"/>
                  </a:cubicBezTo>
                  <a:cubicBezTo>
                    <a:pt x="531" y="1"/>
                    <a:pt x="529" y="0"/>
                    <a:pt x="5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1"/>
            <p:cNvSpPr/>
            <p:nvPr/>
          </p:nvSpPr>
          <p:spPr bwMode="auto">
            <a:xfrm>
              <a:off x="3722688" y="687388"/>
              <a:ext cx="215900" cy="85725"/>
            </a:xfrm>
            <a:custGeom>
              <a:avLst/>
              <a:gdLst>
                <a:gd name="T0" fmla="*/ 15 w 30"/>
                <a:gd name="T1" fmla="*/ 0 h 12"/>
                <a:gd name="T2" fmla="*/ 9 w 30"/>
                <a:gd name="T3" fmla="*/ 1 h 12"/>
                <a:gd name="T4" fmla="*/ 0 w 30"/>
                <a:gd name="T5" fmla="*/ 4 h 12"/>
                <a:gd name="T6" fmla="*/ 9 w 30"/>
                <a:gd name="T7" fmla="*/ 6 h 12"/>
                <a:gd name="T8" fmla="*/ 23 w 30"/>
                <a:gd name="T9" fmla="*/ 12 h 12"/>
                <a:gd name="T10" fmla="*/ 30 w 30"/>
                <a:gd name="T11" fmla="*/ 5 h 12"/>
                <a:gd name="T12" fmla="*/ 19 w 30"/>
                <a:gd name="T13" fmla="*/ 0 h 12"/>
                <a:gd name="T14" fmla="*/ 15 w 3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15" y="0"/>
                  </a:moveTo>
                  <a:cubicBezTo>
                    <a:pt x="13" y="0"/>
                    <a:pt x="11" y="1"/>
                    <a:pt x="9" y="1"/>
                  </a:cubicBezTo>
                  <a:cubicBezTo>
                    <a:pt x="3" y="2"/>
                    <a:pt x="0" y="4"/>
                    <a:pt x="0" y="4"/>
                  </a:cubicBezTo>
                  <a:cubicBezTo>
                    <a:pt x="0" y="4"/>
                    <a:pt x="4" y="5"/>
                    <a:pt x="9" y="6"/>
                  </a:cubicBezTo>
                  <a:cubicBezTo>
                    <a:pt x="14" y="7"/>
                    <a:pt x="19" y="9"/>
                    <a:pt x="23" y="12"/>
                  </a:cubicBezTo>
                  <a:cubicBezTo>
                    <a:pt x="30" y="5"/>
                    <a:pt x="30" y="5"/>
                    <a:pt x="30" y="5"/>
                  </a:cubicBezTo>
                  <a:cubicBezTo>
                    <a:pt x="26" y="3"/>
                    <a:pt x="22" y="1"/>
                    <a:pt x="19" y="0"/>
                  </a:cubicBezTo>
                  <a:cubicBezTo>
                    <a:pt x="18" y="0"/>
                    <a:pt x="16" y="0"/>
                    <a:pt x="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8" tIns="24109" rIns="48218" bIns="24109"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23"/>
          <p:cNvSpPr txBox="1"/>
          <p:nvPr/>
        </p:nvSpPr>
        <p:spPr>
          <a:xfrm>
            <a:off x="6304166" y="3494814"/>
            <a:ext cx="298159" cy="387798"/>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5" name="Rectangle 24"/>
          <p:cNvSpPr/>
          <p:nvPr/>
        </p:nvSpPr>
        <p:spPr>
          <a:xfrm>
            <a:off x="6719041" y="3646968"/>
            <a:ext cx="1327935" cy="3323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6715517" y="3434046"/>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6304166" y="2629208"/>
            <a:ext cx="298159" cy="387798"/>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8" name="Rectangle 27"/>
          <p:cNvSpPr/>
          <p:nvPr/>
        </p:nvSpPr>
        <p:spPr>
          <a:xfrm>
            <a:off x="6719041" y="2781362"/>
            <a:ext cx="1327935" cy="3323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6715517" y="2568440"/>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6304166" y="1704627"/>
            <a:ext cx="298159" cy="387798"/>
          </a:xfrm>
          <a:prstGeom prst="rect">
            <a:avLst/>
          </a:prstGeom>
          <a:noFill/>
        </p:spPr>
        <p:txBody>
          <a:bodyPr wrap="none" lIns="0" tIns="0" rIns="0" bIns="0" rtlCol="0">
            <a:spAutoFit/>
          </a:bodyPr>
          <a:lstStyle/>
          <a:p>
            <a:pPr>
              <a:lnSpc>
                <a:spcPct val="120000"/>
              </a:lnSpc>
            </a:pPr>
            <a:r>
              <a:rPr lang="en-US" sz="2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1" name="Rectangle 30"/>
          <p:cNvSpPr/>
          <p:nvPr/>
        </p:nvSpPr>
        <p:spPr>
          <a:xfrm>
            <a:off x="6719041" y="1856780"/>
            <a:ext cx="1327935" cy="3323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6715517" y="1643859"/>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1420609" y="2309512"/>
            <a:ext cx="1015211"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un 37"/>
          <p:cNvSpPr/>
          <p:nvPr/>
        </p:nvSpPr>
        <p:spPr>
          <a:xfrm>
            <a:off x="1690034" y="1790961"/>
            <a:ext cx="476361" cy="476387"/>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1420609" y="3510411"/>
            <a:ext cx="1015211"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un 39"/>
          <p:cNvSpPr/>
          <p:nvPr/>
        </p:nvSpPr>
        <p:spPr>
          <a:xfrm>
            <a:off x="1690034" y="2991860"/>
            <a:ext cx="476361" cy="476387"/>
          </a:xfrm>
          <a:prstGeom prst="su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7" grpId="0"/>
      <p:bldP spid="38" grpId="0" animBg="1"/>
      <p:bldP spid="39" grpId="0"/>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4"/>
          <p:cNvGrpSpPr/>
          <p:nvPr/>
        </p:nvGrpSpPr>
        <p:grpSpPr>
          <a:xfrm flipH="1">
            <a:off x="4672286" y="18158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50"/>
          <p:cNvGrpSpPr/>
          <p:nvPr/>
        </p:nvGrpSpPr>
        <p:grpSpPr>
          <a:xfrm flipH="1">
            <a:off x="5713336" y="32728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8"/>
          <p:cNvGrpSpPr/>
          <p:nvPr/>
        </p:nvGrpSpPr>
        <p:grpSpPr>
          <a:xfrm>
            <a:off x="2018557" y="18158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53"/>
          <p:cNvGrpSpPr/>
          <p:nvPr/>
        </p:nvGrpSpPr>
        <p:grpSpPr>
          <a:xfrm>
            <a:off x="2898365" y="32728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8"/>
          <p:cNvGrpSpPr/>
          <p:nvPr/>
        </p:nvGrpSpPr>
        <p:grpSpPr bwMode="auto">
          <a:xfrm>
            <a:off x="2653513" y="1650162"/>
            <a:ext cx="1994036" cy="1349530"/>
            <a:chOff x="0" y="0"/>
            <a:chExt cx="2093189" cy="1416774"/>
          </a:xfrm>
          <a:solidFill>
            <a:srgbClr val="CB1B3D"/>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solidFill>
              <a:schemeClr val="accent1"/>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09935" y="122472"/>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21"/>
          <p:cNvGrpSpPr/>
          <p:nvPr/>
        </p:nvGrpSpPr>
        <p:grpSpPr bwMode="auto">
          <a:xfrm>
            <a:off x="3691379" y="1650162"/>
            <a:ext cx="1995549" cy="1349530"/>
            <a:chOff x="0" y="0"/>
            <a:chExt cx="2093189" cy="1416774"/>
          </a:xfrm>
          <a:solidFill>
            <a:srgbClr val="CB1B3D"/>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solidFill>
              <a:schemeClr val="accent2"/>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12660" y="579708"/>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24"/>
          <p:cNvGrpSpPr/>
          <p:nvPr/>
        </p:nvGrpSpPr>
        <p:grpSpPr bwMode="auto">
          <a:xfrm>
            <a:off x="3691379" y="3040541"/>
            <a:ext cx="1995549" cy="1349530"/>
            <a:chOff x="0" y="0"/>
            <a:chExt cx="2093189" cy="1416774"/>
          </a:xfrm>
          <a:solidFill>
            <a:srgbClr val="CB1B3D"/>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solidFill>
              <a:schemeClr val="accent3"/>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12660" y="180213"/>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7"/>
          <p:cNvGrpSpPr/>
          <p:nvPr/>
        </p:nvGrpSpPr>
        <p:grpSpPr bwMode="auto">
          <a:xfrm>
            <a:off x="4730760" y="3040541"/>
            <a:ext cx="1994036" cy="1349530"/>
            <a:chOff x="0" y="0"/>
            <a:chExt cx="2093189" cy="1416774"/>
          </a:xfrm>
          <a:solidFill>
            <a:srgbClr val="CB1B3D"/>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solidFill>
              <a:schemeClr val="accent4"/>
            </a:solid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12405" y="520297"/>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974457" y="2093506"/>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3" name="TextBox 232"/>
          <p:cNvSpPr txBox="1"/>
          <p:nvPr/>
        </p:nvSpPr>
        <p:spPr>
          <a:xfrm>
            <a:off x="5761551" y="2103964"/>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6" name="TextBox 235"/>
          <p:cNvSpPr txBox="1"/>
          <p:nvPr/>
        </p:nvSpPr>
        <p:spPr>
          <a:xfrm>
            <a:off x="1859496" y="3498721"/>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sp>
        <p:nvSpPr>
          <p:cNvPr id="239" name="TextBox 238"/>
          <p:cNvSpPr txBox="1"/>
          <p:nvPr/>
        </p:nvSpPr>
        <p:spPr>
          <a:xfrm>
            <a:off x="6736719" y="3475057"/>
            <a:ext cx="1993744" cy="389323"/>
          </a:xfrm>
          <a:prstGeom prst="rect">
            <a:avLst/>
          </a:prstGeom>
          <a:noFill/>
        </p:spPr>
        <p:txBody>
          <a:bodyPr wrap="square" lIns="68566" tIns="34283" rIns="68566" bIns="34283"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a:t>
            </a:r>
          </a:p>
        </p:txBody>
      </p:sp>
      <p:grpSp>
        <p:nvGrpSpPr>
          <p:cNvPr id="12" name="组合 3"/>
          <p:cNvGrpSpPr/>
          <p:nvPr/>
        </p:nvGrpSpPr>
        <p:grpSpPr>
          <a:xfrm>
            <a:off x="1082380" y="1645294"/>
            <a:ext cx="969778" cy="392371"/>
            <a:chOff x="1354515" y="2193726"/>
            <a:chExt cx="1293037" cy="523162"/>
          </a:xfrm>
        </p:grpSpPr>
        <p:sp>
          <p:nvSpPr>
            <p:cNvPr id="3" name="圆角矩形 2"/>
            <p:cNvSpPr/>
            <p:nvPr/>
          </p:nvSpPr>
          <p:spPr>
            <a:xfrm>
              <a:off x="1354515" y="2193726"/>
              <a:ext cx="1100328" cy="5231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TextBox 224"/>
            <p:cNvSpPr txBox="1"/>
            <p:nvPr/>
          </p:nvSpPr>
          <p:spPr>
            <a:xfrm>
              <a:off x="1467498" y="2239458"/>
              <a:ext cx="1180054"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方案一</a:t>
              </a:r>
            </a:p>
          </p:txBody>
        </p:sp>
      </p:grpSp>
      <p:grpSp>
        <p:nvGrpSpPr>
          <p:cNvPr id="13" name="组合 4"/>
          <p:cNvGrpSpPr/>
          <p:nvPr/>
        </p:nvGrpSpPr>
        <p:grpSpPr>
          <a:xfrm>
            <a:off x="5860962" y="1645293"/>
            <a:ext cx="942897" cy="392371"/>
            <a:chOff x="7725958" y="2193726"/>
            <a:chExt cx="1257196" cy="523162"/>
          </a:xfrm>
        </p:grpSpPr>
        <p:sp>
          <p:nvSpPr>
            <p:cNvPr id="87" name="圆角矩形 86"/>
            <p:cNvSpPr/>
            <p:nvPr/>
          </p:nvSpPr>
          <p:spPr>
            <a:xfrm>
              <a:off x="7725958" y="2193726"/>
              <a:ext cx="1100328" cy="5231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7803101" y="2277230"/>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方案二</a:t>
              </a:r>
            </a:p>
          </p:txBody>
        </p:sp>
      </p:grpSp>
      <p:grpSp>
        <p:nvGrpSpPr>
          <p:cNvPr id="14" name="组合 6"/>
          <p:cNvGrpSpPr/>
          <p:nvPr/>
        </p:nvGrpSpPr>
        <p:grpSpPr>
          <a:xfrm>
            <a:off x="6840136" y="3076695"/>
            <a:ext cx="971661" cy="392372"/>
            <a:chOff x="9031522" y="4102259"/>
            <a:chExt cx="1295548" cy="523162"/>
          </a:xfrm>
        </p:grpSpPr>
        <p:sp>
          <p:nvSpPr>
            <p:cNvPr id="89" name="圆角矩形 88"/>
            <p:cNvSpPr/>
            <p:nvPr/>
          </p:nvSpPr>
          <p:spPr>
            <a:xfrm>
              <a:off x="9031522" y="4102259"/>
              <a:ext cx="1100328" cy="5231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89"/>
            <p:cNvSpPr txBox="1"/>
            <p:nvPr/>
          </p:nvSpPr>
          <p:spPr>
            <a:xfrm>
              <a:off x="9147017" y="4159076"/>
              <a:ext cx="1180053"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方案四</a:t>
              </a:r>
            </a:p>
          </p:txBody>
        </p:sp>
      </p:grpSp>
      <p:grpSp>
        <p:nvGrpSpPr>
          <p:cNvPr id="15" name="组合 9"/>
          <p:cNvGrpSpPr/>
          <p:nvPr/>
        </p:nvGrpSpPr>
        <p:grpSpPr>
          <a:xfrm>
            <a:off x="1917482" y="3116176"/>
            <a:ext cx="926630" cy="392372"/>
            <a:chOff x="2518192" y="4154901"/>
            <a:chExt cx="1235506" cy="523162"/>
          </a:xfrm>
        </p:grpSpPr>
        <p:sp>
          <p:nvSpPr>
            <p:cNvPr id="91" name="圆角矩形 90"/>
            <p:cNvSpPr/>
            <p:nvPr/>
          </p:nvSpPr>
          <p:spPr>
            <a:xfrm>
              <a:off x="2518192" y="4154901"/>
              <a:ext cx="1100328" cy="5231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91"/>
            <p:cNvSpPr txBox="1"/>
            <p:nvPr/>
          </p:nvSpPr>
          <p:spPr>
            <a:xfrm>
              <a:off x="2573643" y="4196848"/>
              <a:ext cx="1180055" cy="369332"/>
            </a:xfrm>
            <a:prstGeom prst="rect">
              <a:avLst/>
            </a:prstGeom>
            <a:noFill/>
          </p:spPr>
          <p:txBody>
            <a:bodyPr wrap="square" lIns="68573" tIns="0" rIns="68573" bIns="0" rtlCol="0" anchor="t">
              <a:spAutoFit/>
            </a:bodyPr>
            <a:lstStyle/>
            <a:p>
              <a:pPr>
                <a:lnSpc>
                  <a:spcPct val="150000"/>
                </a:lnSpc>
              </a:pPr>
              <a:r>
                <a:rPr lang="zh-CN" altLang="en-US" sz="1200" dirty="0">
                  <a:solidFill>
                    <a:schemeClr val="bg1"/>
                  </a:solidFill>
                  <a:latin typeface="方正黑体_GBK" pitchFamily="65" charset="-122"/>
                  <a:ea typeface="方正黑体_GBK" pitchFamily="65" charset="-122"/>
                  <a:cs typeface="华文黑体" pitchFamily="2" charset="-122"/>
                </a:rPr>
                <a:t>方案三</a:t>
              </a: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par>
                                <p:cTn id="38" presetID="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6"/>
          <p:cNvSpPr/>
          <p:nvPr/>
        </p:nvSpPr>
        <p:spPr bwMode="auto">
          <a:xfrm rot="11258092">
            <a:off x="7333155" y="1756671"/>
            <a:ext cx="1478465" cy="1311672"/>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3"/>
          </a:solidFill>
          <a:ln>
            <a:noFill/>
          </a:ln>
          <a:effectLst>
            <a:outerShdw blurRad="254000" dist="190500" dir="720000" algn="ctr" rotWithShape="0">
              <a:srgbClr val="000000">
                <a:alpha val="43000"/>
              </a:srgbClr>
            </a:outerShdw>
          </a:effectLst>
        </p:spPr>
        <p:txBody>
          <a:bodyPr vert="horz" wrap="square" lIns="91428" tIns="45714" rIns="91428" bIns="45714" numCol="1" anchor="t" anchorCtr="0" compatLnSpc="1"/>
          <a:lstStyle/>
          <a:p>
            <a:endParaRPr lang="zh-CN" altLang="en-US" dirty="0">
              <a:solidFill>
                <a:prstClr val="black"/>
              </a:solidFill>
            </a:endParaRPr>
          </a:p>
        </p:txBody>
      </p:sp>
      <p:sp>
        <p:nvSpPr>
          <p:cNvPr id="35" name="Freeform 16"/>
          <p:cNvSpPr/>
          <p:nvPr/>
        </p:nvSpPr>
        <p:spPr bwMode="auto">
          <a:xfrm rot="11258092">
            <a:off x="4645050" y="3617243"/>
            <a:ext cx="1478465" cy="1311672"/>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4"/>
          </a:solidFill>
          <a:ln>
            <a:noFill/>
          </a:ln>
          <a:effectLst>
            <a:outerShdw blurRad="254000" dist="190500" dir="720000" algn="ctr" rotWithShape="0">
              <a:srgbClr val="000000">
                <a:alpha val="43000"/>
              </a:srgbClr>
            </a:outerShdw>
          </a:effectLst>
        </p:spPr>
        <p:txBody>
          <a:bodyPr vert="horz" wrap="square" lIns="91428" tIns="45714" rIns="91428" bIns="45714" numCol="1" anchor="t" anchorCtr="0" compatLnSpc="1"/>
          <a:lstStyle/>
          <a:p>
            <a:endParaRPr lang="zh-CN" altLang="en-US" dirty="0">
              <a:solidFill>
                <a:prstClr val="black"/>
              </a:solidFill>
            </a:endParaRPr>
          </a:p>
        </p:txBody>
      </p:sp>
      <p:sp>
        <p:nvSpPr>
          <p:cNvPr id="29" name="Freeform 6"/>
          <p:cNvSpPr/>
          <p:nvPr/>
        </p:nvSpPr>
        <p:spPr bwMode="auto">
          <a:xfrm>
            <a:off x="4711195" y="2114137"/>
            <a:ext cx="4426991" cy="3024128"/>
          </a:xfrm>
          <a:custGeom>
            <a:avLst/>
            <a:gdLst>
              <a:gd name="T0" fmla="*/ 0 w 1768"/>
              <a:gd name="T1" fmla="*/ 1568 h 1568"/>
              <a:gd name="T2" fmla="*/ 1768 w 1768"/>
              <a:gd name="T3" fmla="*/ 1568 h 1568"/>
              <a:gd name="T4" fmla="*/ 1768 w 1768"/>
              <a:gd name="T5" fmla="*/ 0 h 1568"/>
              <a:gd name="T6" fmla="*/ 0 w 1768"/>
              <a:gd name="T7" fmla="*/ 1568 h 1568"/>
            </a:gdLst>
            <a:ahLst/>
            <a:cxnLst>
              <a:cxn ang="0">
                <a:pos x="T0" y="T1"/>
              </a:cxn>
              <a:cxn ang="0">
                <a:pos x="T2" y="T3"/>
              </a:cxn>
              <a:cxn ang="0">
                <a:pos x="T4" y="T5"/>
              </a:cxn>
              <a:cxn ang="0">
                <a:pos x="T6" y="T7"/>
              </a:cxn>
            </a:cxnLst>
            <a:rect l="0" t="0" r="r" b="b"/>
            <a:pathLst>
              <a:path w="1768" h="1568">
                <a:moveTo>
                  <a:pt x="0" y="1568"/>
                </a:moveTo>
                <a:lnTo>
                  <a:pt x="1768" y="1568"/>
                </a:lnTo>
                <a:lnTo>
                  <a:pt x="1768" y="0"/>
                </a:lnTo>
                <a:lnTo>
                  <a:pt x="0" y="1568"/>
                </a:lnTo>
                <a:close/>
              </a:path>
            </a:pathLst>
          </a:custGeom>
          <a:solidFill>
            <a:schemeClr val="accent1"/>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33" name="Freeform 16"/>
          <p:cNvSpPr/>
          <p:nvPr/>
        </p:nvSpPr>
        <p:spPr bwMode="auto">
          <a:xfrm rot="458092">
            <a:off x="6464411" y="3191716"/>
            <a:ext cx="1478465" cy="1311672"/>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bg1"/>
          </a:solidFill>
          <a:ln>
            <a:noFill/>
          </a:ln>
          <a:effectLst>
            <a:outerShdw blurRad="254000" dist="190500" dir="720000" algn="ctr" rotWithShape="0">
              <a:srgbClr val="000000">
                <a:alpha val="43000"/>
              </a:srgbClr>
            </a:outerShdw>
          </a:effectLst>
        </p:spPr>
        <p:txBody>
          <a:bodyPr vert="horz" wrap="square" lIns="91428" tIns="45714" rIns="91428" bIns="45714" numCol="1" anchor="t" anchorCtr="0" compatLnSpc="1"/>
          <a:lstStyle/>
          <a:p>
            <a:endParaRPr lang="zh-CN" altLang="en-US" dirty="0">
              <a:solidFill>
                <a:prstClr val="black"/>
              </a:solidFill>
            </a:endParaRPr>
          </a:p>
        </p:txBody>
      </p:sp>
      <p:sp>
        <p:nvSpPr>
          <p:cNvPr id="39" name="Freeform 6"/>
          <p:cNvSpPr>
            <a:spLocks noEditPoints="1"/>
          </p:cNvSpPr>
          <p:nvPr/>
        </p:nvSpPr>
        <p:spPr bwMode="auto">
          <a:xfrm>
            <a:off x="4608317" y="1086855"/>
            <a:ext cx="352381" cy="307954"/>
          </a:xfrm>
          <a:custGeom>
            <a:avLst/>
            <a:gdLst>
              <a:gd name="T0" fmla="*/ 0 w 222"/>
              <a:gd name="T1" fmla="*/ 194 h 194"/>
              <a:gd name="T2" fmla="*/ 222 w 222"/>
              <a:gd name="T3" fmla="*/ 194 h 194"/>
              <a:gd name="T4" fmla="*/ 140 w 222"/>
              <a:gd name="T5" fmla="*/ 62 h 194"/>
              <a:gd name="T6" fmla="*/ 142 w 222"/>
              <a:gd name="T7" fmla="*/ 62 h 194"/>
              <a:gd name="T8" fmla="*/ 142 w 222"/>
              <a:gd name="T9" fmla="*/ 26 h 194"/>
              <a:gd name="T10" fmla="*/ 154 w 222"/>
              <a:gd name="T11" fmla="*/ 26 h 194"/>
              <a:gd name="T12" fmla="*/ 154 w 222"/>
              <a:gd name="T13" fmla="*/ 0 h 194"/>
              <a:gd name="T14" fmla="*/ 69 w 222"/>
              <a:gd name="T15" fmla="*/ 0 h 194"/>
              <a:gd name="T16" fmla="*/ 69 w 222"/>
              <a:gd name="T17" fmla="*/ 26 h 194"/>
              <a:gd name="T18" fmla="*/ 80 w 222"/>
              <a:gd name="T19" fmla="*/ 26 h 194"/>
              <a:gd name="T20" fmla="*/ 80 w 222"/>
              <a:gd name="T21" fmla="*/ 62 h 194"/>
              <a:gd name="T22" fmla="*/ 0 w 222"/>
              <a:gd name="T23" fmla="*/ 194 h 194"/>
              <a:gd name="T24" fmla="*/ 102 w 222"/>
              <a:gd name="T25" fmla="*/ 64 h 194"/>
              <a:gd name="T26" fmla="*/ 116 w 222"/>
              <a:gd name="T27" fmla="*/ 64 h 194"/>
              <a:gd name="T28" fmla="*/ 140 w 222"/>
              <a:gd name="T29" fmla="*/ 106 h 194"/>
              <a:gd name="T30" fmla="*/ 78 w 222"/>
              <a:gd name="T31" fmla="*/ 106 h 194"/>
              <a:gd name="T32" fmla="*/ 102 w 222"/>
              <a:gd name="T33" fmla="*/ 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94">
                <a:moveTo>
                  <a:pt x="0" y="194"/>
                </a:moveTo>
                <a:lnTo>
                  <a:pt x="222" y="194"/>
                </a:lnTo>
                <a:lnTo>
                  <a:pt x="140" y="62"/>
                </a:lnTo>
                <a:lnTo>
                  <a:pt x="142" y="62"/>
                </a:lnTo>
                <a:lnTo>
                  <a:pt x="142" y="26"/>
                </a:lnTo>
                <a:lnTo>
                  <a:pt x="154" y="26"/>
                </a:lnTo>
                <a:lnTo>
                  <a:pt x="154" y="0"/>
                </a:lnTo>
                <a:lnTo>
                  <a:pt x="69" y="0"/>
                </a:lnTo>
                <a:lnTo>
                  <a:pt x="69" y="26"/>
                </a:lnTo>
                <a:lnTo>
                  <a:pt x="80" y="26"/>
                </a:lnTo>
                <a:lnTo>
                  <a:pt x="80" y="62"/>
                </a:lnTo>
                <a:lnTo>
                  <a:pt x="0" y="194"/>
                </a:lnTo>
                <a:close/>
                <a:moveTo>
                  <a:pt x="102" y="64"/>
                </a:moveTo>
                <a:lnTo>
                  <a:pt x="116" y="64"/>
                </a:lnTo>
                <a:lnTo>
                  <a:pt x="140" y="106"/>
                </a:lnTo>
                <a:lnTo>
                  <a:pt x="78" y="106"/>
                </a:lnTo>
                <a:lnTo>
                  <a:pt x="102" y="64"/>
                </a:lnTo>
                <a:close/>
              </a:path>
            </a:pathLst>
          </a:custGeom>
          <a:solidFill>
            <a:schemeClr val="accent3"/>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40" name="Freeform 11"/>
          <p:cNvSpPr/>
          <p:nvPr/>
        </p:nvSpPr>
        <p:spPr bwMode="auto">
          <a:xfrm>
            <a:off x="3019675" y="2203508"/>
            <a:ext cx="411112" cy="38891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41" name="Freeform 16"/>
          <p:cNvSpPr>
            <a:spLocks noEditPoints="1"/>
          </p:cNvSpPr>
          <p:nvPr/>
        </p:nvSpPr>
        <p:spPr bwMode="auto">
          <a:xfrm>
            <a:off x="1448459" y="3362512"/>
            <a:ext cx="371429" cy="371449"/>
          </a:xfrm>
          <a:custGeom>
            <a:avLst/>
            <a:gdLst>
              <a:gd name="T0" fmla="*/ 91 w 99"/>
              <a:gd name="T1" fmla="*/ 41 h 99"/>
              <a:gd name="T2" fmla="*/ 85 w 99"/>
              <a:gd name="T3" fmla="*/ 26 h 99"/>
              <a:gd name="T4" fmla="*/ 85 w 99"/>
              <a:gd name="T5" fmla="*/ 15 h 99"/>
              <a:gd name="T6" fmla="*/ 74 w 99"/>
              <a:gd name="T7" fmla="*/ 14 h 99"/>
              <a:gd name="T8" fmla="*/ 58 w 99"/>
              <a:gd name="T9" fmla="*/ 8 h 99"/>
              <a:gd name="T10" fmla="*/ 50 w 99"/>
              <a:gd name="T11" fmla="*/ 0 h 99"/>
              <a:gd name="T12" fmla="*/ 41 w 99"/>
              <a:gd name="T13" fmla="*/ 8 h 99"/>
              <a:gd name="T14" fmla="*/ 27 w 99"/>
              <a:gd name="T15" fmla="*/ 14 h 99"/>
              <a:gd name="T16" fmla="*/ 21 w 99"/>
              <a:gd name="T17" fmla="*/ 12 h 99"/>
              <a:gd name="T18" fmla="*/ 15 w 99"/>
              <a:gd name="T19" fmla="*/ 14 h 99"/>
              <a:gd name="T20" fmla="*/ 15 w 99"/>
              <a:gd name="T21" fmla="*/ 25 h 99"/>
              <a:gd name="T22" fmla="*/ 9 w 99"/>
              <a:gd name="T23" fmla="*/ 41 h 99"/>
              <a:gd name="T24" fmla="*/ 0 w 99"/>
              <a:gd name="T25" fmla="*/ 49 h 99"/>
              <a:gd name="T26" fmla="*/ 9 w 99"/>
              <a:gd name="T27" fmla="*/ 57 h 99"/>
              <a:gd name="T28" fmla="*/ 15 w 99"/>
              <a:gd name="T29" fmla="*/ 72 h 99"/>
              <a:gd name="T30" fmla="*/ 15 w 99"/>
              <a:gd name="T31" fmla="*/ 84 h 99"/>
              <a:gd name="T32" fmla="*/ 26 w 99"/>
              <a:gd name="T33" fmla="*/ 84 h 99"/>
              <a:gd name="T34" fmla="*/ 41 w 99"/>
              <a:gd name="T35" fmla="*/ 90 h 99"/>
              <a:gd name="T36" fmla="*/ 50 w 99"/>
              <a:gd name="T37" fmla="*/ 99 h 99"/>
              <a:gd name="T38" fmla="*/ 58 w 99"/>
              <a:gd name="T39" fmla="*/ 90 h 99"/>
              <a:gd name="T40" fmla="*/ 63 w 99"/>
              <a:gd name="T41" fmla="*/ 89 h 99"/>
              <a:gd name="T42" fmla="*/ 73 w 99"/>
              <a:gd name="T43" fmla="*/ 84 h 99"/>
              <a:gd name="T44" fmla="*/ 84 w 99"/>
              <a:gd name="T45" fmla="*/ 84 h 99"/>
              <a:gd name="T46" fmla="*/ 84 w 99"/>
              <a:gd name="T47" fmla="*/ 73 h 99"/>
              <a:gd name="T48" fmla="*/ 91 w 99"/>
              <a:gd name="T49" fmla="*/ 58 h 99"/>
              <a:gd name="T50" fmla="*/ 99 w 99"/>
              <a:gd name="T51" fmla="*/ 49 h 99"/>
              <a:gd name="T52" fmla="*/ 91 w 99"/>
              <a:gd name="T53" fmla="*/ 41 h 99"/>
              <a:gd name="T54" fmla="*/ 50 w 99"/>
              <a:gd name="T55" fmla="*/ 68 h 99"/>
              <a:gd name="T56" fmla="*/ 31 w 99"/>
              <a:gd name="T57" fmla="*/ 49 h 99"/>
              <a:gd name="T58" fmla="*/ 50 w 99"/>
              <a:gd name="T59" fmla="*/ 30 h 99"/>
              <a:gd name="T60" fmla="*/ 69 w 99"/>
              <a:gd name="T61" fmla="*/ 49 h 99"/>
              <a:gd name="T62" fmla="*/ 50 w 99"/>
              <a:gd name="T63"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99">
                <a:moveTo>
                  <a:pt x="91" y="41"/>
                </a:moveTo>
                <a:cubicBezTo>
                  <a:pt x="90" y="36"/>
                  <a:pt x="88" y="30"/>
                  <a:pt x="85" y="26"/>
                </a:cubicBezTo>
                <a:cubicBezTo>
                  <a:pt x="88" y="23"/>
                  <a:pt x="88" y="18"/>
                  <a:pt x="85" y="15"/>
                </a:cubicBezTo>
                <a:cubicBezTo>
                  <a:pt x="82" y="11"/>
                  <a:pt x="77" y="11"/>
                  <a:pt x="74" y="14"/>
                </a:cubicBezTo>
                <a:cubicBezTo>
                  <a:pt x="69" y="11"/>
                  <a:pt x="64" y="9"/>
                  <a:pt x="58" y="8"/>
                </a:cubicBezTo>
                <a:cubicBezTo>
                  <a:pt x="58" y="3"/>
                  <a:pt x="54" y="0"/>
                  <a:pt x="50" y="0"/>
                </a:cubicBezTo>
                <a:cubicBezTo>
                  <a:pt x="45" y="0"/>
                  <a:pt x="41" y="3"/>
                  <a:pt x="41" y="8"/>
                </a:cubicBezTo>
                <a:cubicBezTo>
                  <a:pt x="36" y="9"/>
                  <a:pt x="31" y="11"/>
                  <a:pt x="27" y="14"/>
                </a:cubicBezTo>
                <a:cubicBezTo>
                  <a:pt x="25" y="12"/>
                  <a:pt x="23" y="12"/>
                  <a:pt x="21" y="12"/>
                </a:cubicBezTo>
                <a:cubicBezTo>
                  <a:pt x="19" y="12"/>
                  <a:pt x="17" y="12"/>
                  <a:pt x="15" y="14"/>
                </a:cubicBezTo>
                <a:cubicBezTo>
                  <a:pt x="12" y="17"/>
                  <a:pt x="12" y="22"/>
                  <a:pt x="15" y="25"/>
                </a:cubicBezTo>
                <a:cubicBezTo>
                  <a:pt x="12" y="30"/>
                  <a:pt x="10" y="35"/>
                  <a:pt x="9" y="41"/>
                </a:cubicBezTo>
                <a:cubicBezTo>
                  <a:pt x="4" y="41"/>
                  <a:pt x="0" y="44"/>
                  <a:pt x="0" y="49"/>
                </a:cubicBezTo>
                <a:cubicBezTo>
                  <a:pt x="0" y="54"/>
                  <a:pt x="4" y="57"/>
                  <a:pt x="9" y="57"/>
                </a:cubicBezTo>
                <a:cubicBezTo>
                  <a:pt x="10" y="63"/>
                  <a:pt x="12" y="68"/>
                  <a:pt x="15" y="72"/>
                </a:cubicBezTo>
                <a:cubicBezTo>
                  <a:pt x="11" y="75"/>
                  <a:pt x="11" y="80"/>
                  <a:pt x="15" y="84"/>
                </a:cubicBezTo>
                <a:cubicBezTo>
                  <a:pt x="18" y="87"/>
                  <a:pt x="23" y="87"/>
                  <a:pt x="26" y="84"/>
                </a:cubicBezTo>
                <a:cubicBezTo>
                  <a:pt x="30" y="87"/>
                  <a:pt x="36" y="89"/>
                  <a:pt x="41" y="90"/>
                </a:cubicBezTo>
                <a:cubicBezTo>
                  <a:pt x="41" y="95"/>
                  <a:pt x="45" y="99"/>
                  <a:pt x="50" y="99"/>
                </a:cubicBezTo>
                <a:cubicBezTo>
                  <a:pt x="54" y="99"/>
                  <a:pt x="58" y="95"/>
                  <a:pt x="58" y="90"/>
                </a:cubicBezTo>
                <a:cubicBezTo>
                  <a:pt x="60" y="90"/>
                  <a:pt x="62" y="89"/>
                  <a:pt x="63" y="89"/>
                </a:cubicBezTo>
                <a:cubicBezTo>
                  <a:pt x="67" y="88"/>
                  <a:pt x="70" y="86"/>
                  <a:pt x="73" y="84"/>
                </a:cubicBezTo>
                <a:cubicBezTo>
                  <a:pt x="76" y="87"/>
                  <a:pt x="81" y="87"/>
                  <a:pt x="84" y="84"/>
                </a:cubicBezTo>
                <a:cubicBezTo>
                  <a:pt x="87" y="81"/>
                  <a:pt x="87" y="76"/>
                  <a:pt x="84" y="73"/>
                </a:cubicBezTo>
                <a:cubicBezTo>
                  <a:pt x="87" y="68"/>
                  <a:pt x="90" y="63"/>
                  <a:pt x="91" y="58"/>
                </a:cubicBezTo>
                <a:cubicBezTo>
                  <a:pt x="95" y="58"/>
                  <a:pt x="99" y="54"/>
                  <a:pt x="99" y="49"/>
                </a:cubicBezTo>
                <a:cubicBezTo>
                  <a:pt x="99" y="45"/>
                  <a:pt x="95" y="41"/>
                  <a:pt x="91" y="41"/>
                </a:cubicBezTo>
                <a:close/>
                <a:moveTo>
                  <a:pt x="50" y="68"/>
                </a:moveTo>
                <a:cubicBezTo>
                  <a:pt x="39" y="68"/>
                  <a:pt x="31" y="60"/>
                  <a:pt x="31" y="49"/>
                </a:cubicBezTo>
                <a:cubicBezTo>
                  <a:pt x="31" y="39"/>
                  <a:pt x="39" y="30"/>
                  <a:pt x="50" y="30"/>
                </a:cubicBezTo>
                <a:cubicBezTo>
                  <a:pt x="60" y="30"/>
                  <a:pt x="69" y="39"/>
                  <a:pt x="69" y="49"/>
                </a:cubicBezTo>
                <a:cubicBezTo>
                  <a:pt x="69" y="60"/>
                  <a:pt x="60" y="68"/>
                  <a:pt x="50" y="68"/>
                </a:cubicBezTo>
                <a:close/>
              </a:path>
            </a:pathLst>
          </a:custGeom>
          <a:solidFill>
            <a:schemeClr val="accent4"/>
          </a:solidFill>
          <a:ln>
            <a:noFill/>
          </a:ln>
        </p:spPr>
        <p:txBody>
          <a:bodyPr vert="horz" wrap="square" lIns="91428" tIns="45714" rIns="91428" bIns="45714" numCol="1" anchor="t" anchorCtr="0" compatLnSpc="1"/>
          <a:lstStyle/>
          <a:p>
            <a:endParaRPr lang="zh-CN" altLang="en-US" dirty="0">
              <a:solidFill>
                <a:prstClr val="black"/>
              </a:solidFill>
            </a:endParaRPr>
          </a:p>
        </p:txBody>
      </p:sp>
      <p:sp>
        <p:nvSpPr>
          <p:cNvPr id="42" name="TextBox 41"/>
          <p:cNvSpPr txBox="1"/>
          <p:nvPr/>
        </p:nvSpPr>
        <p:spPr>
          <a:xfrm>
            <a:off x="5117624" y="1367672"/>
            <a:ext cx="1885719" cy="477011"/>
          </a:xfrm>
          <a:prstGeom prst="rect">
            <a:avLst/>
          </a:prstGeom>
          <a:noFill/>
        </p:spPr>
        <p:txBody>
          <a:bodyPr wrap="square" lIns="60918" tIns="30459" rIns="60918" bIns="30459"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3" name="TextBox 170"/>
          <p:cNvSpPr txBox="1"/>
          <p:nvPr/>
        </p:nvSpPr>
        <p:spPr>
          <a:xfrm>
            <a:off x="5117625" y="1140302"/>
            <a:ext cx="1728161" cy="253908"/>
          </a:xfrm>
          <a:prstGeom prst="rect">
            <a:avLst/>
          </a:prstGeom>
          <a:noFill/>
        </p:spPr>
        <p:txBody>
          <a:bodyPr wrap="square" lIns="68572" tIns="34286" rIns="68572" bIns="3428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1"/>
          <p:cNvSpPr txBox="1"/>
          <p:nvPr/>
        </p:nvSpPr>
        <p:spPr>
          <a:xfrm>
            <a:off x="3540940" y="2592417"/>
            <a:ext cx="1885719" cy="477011"/>
          </a:xfrm>
          <a:prstGeom prst="rect">
            <a:avLst/>
          </a:prstGeom>
          <a:noFill/>
        </p:spPr>
        <p:txBody>
          <a:bodyPr wrap="square" lIns="60918" tIns="30459" rIns="60918" bIns="30459"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3540941" y="2365046"/>
            <a:ext cx="1728161" cy="253908"/>
          </a:xfrm>
          <a:prstGeom prst="rect">
            <a:avLst/>
          </a:prstGeom>
          <a:noFill/>
        </p:spPr>
        <p:txBody>
          <a:bodyPr wrap="square" lIns="68572" tIns="34286" rIns="68572" bIns="3428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1896821" y="3689205"/>
            <a:ext cx="1885719" cy="477011"/>
          </a:xfrm>
          <a:prstGeom prst="rect">
            <a:avLst/>
          </a:prstGeom>
          <a:noFill/>
        </p:spPr>
        <p:txBody>
          <a:bodyPr wrap="square" lIns="60918" tIns="30459" rIns="60918" bIns="30459"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1896822" y="3461835"/>
            <a:ext cx="1728161" cy="253908"/>
          </a:xfrm>
          <a:prstGeom prst="rect">
            <a:avLst/>
          </a:prstGeom>
          <a:noFill/>
        </p:spPr>
        <p:txBody>
          <a:bodyPr wrap="square" lIns="68572" tIns="34286" rIns="68572" bIns="3428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70"/>
          <p:cNvSpPr txBox="1"/>
          <p:nvPr/>
        </p:nvSpPr>
        <p:spPr>
          <a:xfrm>
            <a:off x="7767107" y="2085421"/>
            <a:ext cx="610561" cy="506997"/>
          </a:xfrm>
          <a:prstGeom prst="rect">
            <a:avLst/>
          </a:prstGeom>
          <a:noFill/>
        </p:spPr>
        <p:txBody>
          <a:bodyPr wrap="square" lIns="68572" tIns="34286" rIns="68572" bIns="34286" rtlCol="0">
            <a:spAutoFit/>
          </a:bodyPr>
          <a:lstStyle/>
          <a:p>
            <a:pPr>
              <a:defRPr/>
            </a:pPr>
            <a:r>
              <a:rPr lang="en-US" altLang="zh-CN" sz="2800" b="1" dirty="0">
                <a:solidFill>
                  <a:schemeClr val="bg1"/>
                </a:solidFill>
                <a:latin typeface="Franklin Gothic Book" panose="020B0503020102020204" pitchFamily="34" charset="0"/>
                <a:ea typeface="Segoe UI Emoji" panose="020B0502040204020203" pitchFamily="34" charset="0"/>
              </a:rPr>
              <a:t>01</a:t>
            </a:r>
            <a:endParaRPr lang="zh-CN" altLang="en-US" sz="2800" b="1" dirty="0">
              <a:solidFill>
                <a:schemeClr val="bg1"/>
              </a:solidFill>
              <a:latin typeface="Franklin Gothic Book" panose="020B0503020102020204" pitchFamily="34" charset="0"/>
            </a:endParaRPr>
          </a:p>
        </p:txBody>
      </p:sp>
      <p:sp>
        <p:nvSpPr>
          <p:cNvPr id="49" name="TextBox 170"/>
          <p:cNvSpPr txBox="1"/>
          <p:nvPr/>
        </p:nvSpPr>
        <p:spPr>
          <a:xfrm>
            <a:off x="6933987" y="3690789"/>
            <a:ext cx="610561" cy="506997"/>
          </a:xfrm>
          <a:prstGeom prst="rect">
            <a:avLst/>
          </a:prstGeom>
          <a:solidFill>
            <a:schemeClr val="bg1"/>
          </a:solidFill>
        </p:spPr>
        <p:txBody>
          <a:bodyPr wrap="square" lIns="68572" tIns="34286" rIns="68572" bIns="34286" rtlCol="0">
            <a:spAutoFit/>
          </a:bodyPr>
          <a:lstStyle/>
          <a:p>
            <a:pPr>
              <a:defRPr/>
            </a:pPr>
            <a:r>
              <a:rPr lang="en-US" altLang="zh-CN" sz="2800" b="1" dirty="0">
                <a:solidFill>
                  <a:schemeClr val="accent2"/>
                </a:solidFill>
                <a:latin typeface="Franklin Gothic Book" panose="020B0503020102020204" pitchFamily="34" charset="0"/>
                <a:ea typeface="Segoe UI Emoji" panose="020B0502040204020203" pitchFamily="34" charset="0"/>
              </a:rPr>
              <a:t>02</a:t>
            </a:r>
            <a:endParaRPr lang="zh-CN" altLang="en-US" sz="2800" b="1" dirty="0">
              <a:solidFill>
                <a:schemeClr val="accent2"/>
              </a:solidFill>
              <a:latin typeface="Franklin Gothic Book" panose="020B0503020102020204" pitchFamily="34" charset="0"/>
            </a:endParaRPr>
          </a:p>
        </p:txBody>
      </p:sp>
      <p:sp>
        <p:nvSpPr>
          <p:cNvPr id="50" name="TextBox 170"/>
          <p:cNvSpPr txBox="1"/>
          <p:nvPr/>
        </p:nvSpPr>
        <p:spPr>
          <a:xfrm>
            <a:off x="5084867" y="4026087"/>
            <a:ext cx="610561" cy="506997"/>
          </a:xfrm>
          <a:prstGeom prst="rect">
            <a:avLst/>
          </a:prstGeom>
          <a:noFill/>
        </p:spPr>
        <p:txBody>
          <a:bodyPr wrap="square" lIns="68572" tIns="34286" rIns="68572" bIns="34286" rtlCol="0">
            <a:spAutoFit/>
          </a:bodyPr>
          <a:lstStyle/>
          <a:p>
            <a:pPr>
              <a:defRPr/>
            </a:pPr>
            <a:r>
              <a:rPr lang="en-US" altLang="zh-CN" sz="2800" b="1" dirty="0">
                <a:solidFill>
                  <a:schemeClr val="bg1"/>
                </a:solidFill>
                <a:latin typeface="Franklin Gothic Book" panose="020B0503020102020204" pitchFamily="34" charset="0"/>
                <a:ea typeface="Segoe UI Emoji" panose="020B0502040204020203" pitchFamily="34" charset="0"/>
              </a:rPr>
              <a:t>03</a:t>
            </a:r>
            <a:endParaRPr lang="zh-CN" altLang="en-US" sz="2800" b="1" dirty="0">
              <a:solidFill>
                <a:schemeClr val="bg1"/>
              </a:solidFill>
              <a:latin typeface="Franklin Gothic Book" panose="020B05030201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anim calcmode="lin" valueType="num">
                                      <p:cBhvr>
                                        <p:cTn id="36" dur="500" fill="hold"/>
                                        <p:tgtEl>
                                          <p:spTgt spid="35"/>
                                        </p:tgtEl>
                                        <p:attrNameLst>
                                          <p:attrName>ppt_x</p:attrName>
                                        </p:attrNameLst>
                                      </p:cBhvr>
                                      <p:tavLst>
                                        <p:tav tm="0">
                                          <p:val>
                                            <p:strVal val="#ppt_x"/>
                                          </p:val>
                                        </p:tav>
                                        <p:tav tm="100000">
                                          <p:val>
                                            <p:strVal val="#ppt_x"/>
                                          </p:val>
                                        </p:tav>
                                      </p:tavLst>
                                    </p:anim>
                                    <p:anim calcmode="lin" valueType="num">
                                      <p:cBhvr>
                                        <p:cTn id="37" dur="5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anim calcmode="lin" valueType="num">
                                      <p:cBhvr>
                                        <p:cTn id="42" dur="500" fill="hold"/>
                                        <p:tgtEl>
                                          <p:spTgt spid="50"/>
                                        </p:tgtEl>
                                        <p:attrNameLst>
                                          <p:attrName>ppt_x</p:attrName>
                                        </p:attrNameLst>
                                      </p:cBhvr>
                                      <p:tavLst>
                                        <p:tav tm="0">
                                          <p:val>
                                            <p:strVal val="#ppt_x"/>
                                          </p:val>
                                        </p:tav>
                                        <p:tav tm="100000">
                                          <p:val>
                                            <p:strVal val="#ppt_x"/>
                                          </p:val>
                                        </p:tav>
                                      </p:tavLst>
                                    </p:anim>
                                    <p:anim calcmode="lin" valueType="num">
                                      <p:cBhvr>
                                        <p:cTn id="43" dur="500" fill="hold"/>
                                        <p:tgtEl>
                                          <p:spTgt spid="50"/>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strVal val="#ppt_x"/>
                                          </p:val>
                                        </p:tav>
                                        <p:tav tm="100000">
                                          <p:val>
                                            <p:strVal val="#ppt_x"/>
                                          </p:val>
                                        </p:tav>
                                      </p:tavLst>
                                    </p:anim>
                                    <p:anim calcmode="lin" valueType="num">
                                      <p:cBhvr>
                                        <p:cTn id="55" dur="50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ppt_x</p:attrName>
                                        </p:attrNameLst>
                                      </p:cBhvr>
                                      <p:tavLst>
                                        <p:tav tm="0">
                                          <p:val>
                                            <p:strVal val="#ppt_x"/>
                                          </p:val>
                                        </p:tav>
                                        <p:tav tm="100000">
                                          <p:val>
                                            <p:strVal val="#ppt_x"/>
                                          </p:val>
                                        </p:tav>
                                      </p:tavLst>
                                    </p:anim>
                                    <p:anim calcmode="lin" valueType="num">
                                      <p:cBhvr>
                                        <p:cTn id="60" dur="5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par>
                          <p:cTn id="67" fill="hold">
                            <p:stCondLst>
                              <p:cond delay="5000"/>
                            </p:stCondLst>
                            <p:childTnLst>
                              <p:par>
                                <p:cTn id="68" presetID="47"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anim calcmode="lin" valueType="num">
                                      <p:cBhvr>
                                        <p:cTn id="71" dur="500" fill="hold"/>
                                        <p:tgtEl>
                                          <p:spTgt spid="45"/>
                                        </p:tgtEl>
                                        <p:attrNameLst>
                                          <p:attrName>ppt_x</p:attrName>
                                        </p:attrNameLst>
                                      </p:cBhvr>
                                      <p:tavLst>
                                        <p:tav tm="0">
                                          <p:val>
                                            <p:strVal val="#ppt_x"/>
                                          </p:val>
                                        </p:tav>
                                        <p:tav tm="100000">
                                          <p:val>
                                            <p:strVal val="#ppt_x"/>
                                          </p:val>
                                        </p:tav>
                                      </p:tavLst>
                                    </p:anim>
                                    <p:anim calcmode="lin" valueType="num">
                                      <p:cBhvr>
                                        <p:cTn id="72" dur="500" fill="hold"/>
                                        <p:tgtEl>
                                          <p:spTgt spid="4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anim calcmode="lin" valueType="num">
                                      <p:cBhvr>
                                        <p:cTn id="76" dur="500" fill="hold"/>
                                        <p:tgtEl>
                                          <p:spTgt spid="44"/>
                                        </p:tgtEl>
                                        <p:attrNameLst>
                                          <p:attrName>ppt_x</p:attrName>
                                        </p:attrNameLst>
                                      </p:cBhvr>
                                      <p:tavLst>
                                        <p:tav tm="0">
                                          <p:val>
                                            <p:strVal val="#ppt_x"/>
                                          </p:val>
                                        </p:tav>
                                        <p:tav tm="100000">
                                          <p:val>
                                            <p:strVal val="#ppt_x"/>
                                          </p:val>
                                        </p:tav>
                                      </p:tavLst>
                                    </p:anim>
                                    <p:anim calcmode="lin" valueType="num">
                                      <p:cBhvr>
                                        <p:cTn id="77" dur="500" fill="hold"/>
                                        <p:tgtEl>
                                          <p:spTgt spid="44"/>
                                        </p:tgtEl>
                                        <p:attrNameLst>
                                          <p:attrName>ppt_y</p:attrName>
                                        </p:attrNameLst>
                                      </p:cBhvr>
                                      <p:tavLst>
                                        <p:tav tm="0">
                                          <p:val>
                                            <p:strVal val="#ppt_y+.1"/>
                                          </p:val>
                                        </p:tav>
                                        <p:tav tm="100000">
                                          <p:val>
                                            <p:strVal val="#ppt_y"/>
                                          </p:val>
                                        </p:tav>
                                      </p:tavLst>
                                    </p:anim>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p:cTn id="81" dur="500" fill="hold"/>
                                        <p:tgtEl>
                                          <p:spTgt spid="41"/>
                                        </p:tgtEl>
                                        <p:attrNameLst>
                                          <p:attrName>ppt_w</p:attrName>
                                        </p:attrNameLst>
                                      </p:cBhvr>
                                      <p:tavLst>
                                        <p:tav tm="0">
                                          <p:val>
                                            <p:fltVal val="0"/>
                                          </p:val>
                                        </p:tav>
                                        <p:tav tm="100000">
                                          <p:val>
                                            <p:strVal val="#ppt_w"/>
                                          </p:val>
                                        </p:tav>
                                      </p:tavLst>
                                    </p:anim>
                                    <p:anim calcmode="lin" valueType="num">
                                      <p:cBhvr>
                                        <p:cTn id="82" dur="500" fill="hold"/>
                                        <p:tgtEl>
                                          <p:spTgt spid="41"/>
                                        </p:tgtEl>
                                        <p:attrNameLst>
                                          <p:attrName>ppt_h</p:attrName>
                                        </p:attrNameLst>
                                      </p:cBhvr>
                                      <p:tavLst>
                                        <p:tav tm="0">
                                          <p:val>
                                            <p:fltVal val="0"/>
                                          </p:val>
                                        </p:tav>
                                        <p:tav tm="100000">
                                          <p:val>
                                            <p:strVal val="#ppt_h"/>
                                          </p:val>
                                        </p:tav>
                                      </p:tavLst>
                                    </p:anim>
                                    <p:animEffect transition="in" filter="fade">
                                      <p:cBhvr>
                                        <p:cTn id="83" dur="500"/>
                                        <p:tgtEl>
                                          <p:spTgt spid="41"/>
                                        </p:tgtEl>
                                      </p:cBhvr>
                                    </p:animEffect>
                                  </p:childTnLst>
                                </p:cTn>
                              </p:par>
                            </p:childTnLst>
                          </p:cTn>
                        </p:par>
                        <p:par>
                          <p:cTn id="84" fill="hold">
                            <p:stCondLst>
                              <p:cond delay="6000"/>
                            </p:stCondLst>
                            <p:childTnLst>
                              <p:par>
                                <p:cTn id="85" presetID="47" presetClass="entr" presetSubtype="0"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anim calcmode="lin" valueType="num">
                                      <p:cBhvr>
                                        <p:cTn id="88" dur="500" fill="hold"/>
                                        <p:tgtEl>
                                          <p:spTgt spid="47"/>
                                        </p:tgtEl>
                                        <p:attrNameLst>
                                          <p:attrName>ppt_x</p:attrName>
                                        </p:attrNameLst>
                                      </p:cBhvr>
                                      <p:tavLst>
                                        <p:tav tm="0">
                                          <p:val>
                                            <p:strVal val="#ppt_x"/>
                                          </p:val>
                                        </p:tav>
                                        <p:tav tm="100000">
                                          <p:val>
                                            <p:strVal val="#ppt_x"/>
                                          </p:val>
                                        </p:tav>
                                      </p:tavLst>
                                    </p:anim>
                                    <p:anim calcmode="lin" valueType="num">
                                      <p:cBhvr>
                                        <p:cTn id="89" dur="500" fill="hold"/>
                                        <p:tgtEl>
                                          <p:spTgt spid="4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anim calcmode="lin" valueType="num">
                                      <p:cBhvr>
                                        <p:cTn id="93" dur="500" fill="hold"/>
                                        <p:tgtEl>
                                          <p:spTgt spid="46"/>
                                        </p:tgtEl>
                                        <p:attrNameLst>
                                          <p:attrName>ppt_x</p:attrName>
                                        </p:attrNameLst>
                                      </p:cBhvr>
                                      <p:tavLst>
                                        <p:tav tm="0">
                                          <p:val>
                                            <p:strVal val="#ppt_x"/>
                                          </p:val>
                                        </p:tav>
                                        <p:tav tm="100000">
                                          <p:val>
                                            <p:strVal val="#ppt_x"/>
                                          </p:val>
                                        </p:tav>
                                      </p:tavLst>
                                    </p:anim>
                                    <p:anim calcmode="lin" valueType="num">
                                      <p:cBhvr>
                                        <p:cTn id="94"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9" grpId="0" animBg="1"/>
      <p:bldP spid="33" grpId="0" animBg="1"/>
      <p:bldP spid="39" grpId="0" animBg="1"/>
      <p:bldP spid="40" grpId="0" animBg="1"/>
      <p:bldP spid="41" grpId="0" animBg="1"/>
      <p:bldP spid="42" grpId="0"/>
      <p:bldP spid="43" grpId="0"/>
      <p:bldP spid="44" grpId="0"/>
      <p:bldP spid="45" grpId="0"/>
      <p:bldP spid="46" grpId="0"/>
      <p:bldP spid="47" grpId="0"/>
      <p:bldP spid="48" grpId="0"/>
      <p:bldP spid="49"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d91c1fd4eb27fa1abff760f484f63050.png"/>
          <p:cNvPicPr>
            <a:picLocks noChangeAspect="1" noChangeArrowheads="1"/>
          </p:cNvPicPr>
          <p:nvPr/>
        </p:nvPicPr>
        <p:blipFill>
          <a:blip r:embed="rId3" cstate="print"/>
          <a:srcRect/>
          <a:stretch>
            <a:fillRect/>
          </a:stretch>
        </p:blipFill>
        <p:spPr bwMode="auto">
          <a:xfrm rot="16200000">
            <a:off x="4215674" y="263781"/>
            <a:ext cx="4824202" cy="4831625"/>
          </a:xfrm>
          <a:prstGeom prst="rect">
            <a:avLst/>
          </a:prstGeom>
          <a:noFill/>
        </p:spPr>
      </p:pic>
      <p:sp>
        <p:nvSpPr>
          <p:cNvPr id="9" name="矩形 8"/>
          <p:cNvSpPr/>
          <p:nvPr/>
        </p:nvSpPr>
        <p:spPr>
          <a:xfrm>
            <a:off x="1622677" y="1347614"/>
            <a:ext cx="2445267" cy="971550"/>
          </a:xfrm>
          <a:prstGeom prst="rect">
            <a:avLst/>
          </a:prstGeom>
        </p:spPr>
        <p:txBody>
          <a:bodyPr wrap="square" lIns="48756" tIns="24378" rIns="48756" bIns="24378">
            <a:spAutoFit/>
          </a:bodyPr>
          <a:lstStyle/>
          <a:p>
            <a:pPr algn="ctr"/>
            <a:r>
              <a:rPr lang="en-US" altLang="zh-CN" sz="6000" spc="213">
                <a:solidFill>
                  <a:schemeClr val="accent1"/>
                </a:solidFill>
                <a:latin typeface="Broadway" panose="04040905080B02020502" pitchFamily="82" charset="0"/>
                <a:ea typeface="微软雅黑" panose="020B0503020204020204" pitchFamily="34" charset="-122"/>
                <a:cs typeface="Arial" panose="020B0604020202020204" pitchFamily="34" charset="0"/>
              </a:rPr>
              <a:t>202X</a:t>
            </a:r>
            <a:endParaRPr lang="en-US" altLang="zh-CN" sz="6000" spc="213" dirty="0">
              <a:solidFill>
                <a:schemeClr val="accent1"/>
              </a:solidFill>
              <a:latin typeface="Broadway" panose="04040905080B02020502" pitchFamily="82" charset="0"/>
              <a:ea typeface="微软雅黑" panose="020B0503020204020204" pitchFamily="34" charset="-122"/>
              <a:cs typeface="Arial" panose="020B0604020202020204" pitchFamily="34" charset="0"/>
            </a:endParaRPr>
          </a:p>
        </p:txBody>
      </p:sp>
      <p:sp>
        <p:nvSpPr>
          <p:cNvPr id="10" name="文本框 16"/>
          <p:cNvSpPr txBox="1"/>
          <p:nvPr/>
        </p:nvSpPr>
        <p:spPr>
          <a:xfrm>
            <a:off x="323528" y="2134412"/>
            <a:ext cx="4968552" cy="711988"/>
          </a:xfrm>
          <a:prstGeom prst="rect">
            <a:avLst/>
          </a:prstGeom>
          <a:noFill/>
        </p:spPr>
        <p:txBody>
          <a:bodyPr wrap="square" lIns="65023" tIns="32511" rIns="65023" bIns="32511" rtlCol="0">
            <a:spAutoFit/>
          </a:bodyPr>
          <a:lstStyle/>
          <a:p>
            <a:pPr>
              <a:buNone/>
            </a:pPr>
            <a:r>
              <a:rPr lang="zh-CN" altLang="en-US" sz="4200" b="1"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演讲完毕，谢谢观看</a:t>
            </a:r>
          </a:p>
        </p:txBody>
      </p:sp>
      <p:sp>
        <p:nvSpPr>
          <p:cNvPr id="11" name="矩形 259"/>
          <p:cNvSpPr>
            <a:spLocks noChangeArrowheads="1"/>
          </p:cNvSpPr>
          <p:nvPr/>
        </p:nvSpPr>
        <p:spPr bwMode="auto">
          <a:xfrm>
            <a:off x="1224428" y="2856261"/>
            <a:ext cx="3225742" cy="2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适用于述职报告</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个人简介</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工作总结</a:t>
            </a:r>
            <a:r>
              <a:rPr lang="en-US" altLang="zh-CN" sz="1000" cap="all" dirty="0">
                <a:solidFill>
                  <a:schemeClr val="tx1">
                    <a:lumMod val="65000"/>
                    <a:lumOff val="35000"/>
                  </a:schemeClr>
                </a:solidFill>
                <a:cs typeface="Arial" panose="020B0604020202020204" pitchFamily="34" charset="0"/>
              </a:rPr>
              <a:t>|</a:t>
            </a:r>
            <a:r>
              <a:rPr lang="zh-CN" altLang="en-US" sz="1000" cap="all" dirty="0">
                <a:solidFill>
                  <a:schemeClr val="tx1">
                    <a:lumMod val="65000"/>
                    <a:lumOff val="35000"/>
                  </a:schemeClr>
                </a:solidFill>
                <a:cs typeface="Arial" panose="020B0604020202020204" pitchFamily="34" charset="0"/>
              </a:rPr>
              <a:t>会议报告等</a:t>
            </a:r>
            <a:r>
              <a:rPr lang="en-US" altLang="zh-CN" sz="1000" cap="all" dirty="0">
                <a:solidFill>
                  <a:schemeClr val="tx1">
                    <a:lumMod val="65000"/>
                    <a:lumOff val="35000"/>
                  </a:schemeClr>
                </a:solidFill>
                <a:cs typeface="Arial" panose="020B0604020202020204" pitchFamily="34" charset="0"/>
              </a:rPr>
              <a:t>|</a:t>
            </a:r>
            <a:endParaRPr lang="zh-CN" altLang="en-US" sz="1000" cap="all" dirty="0">
              <a:solidFill>
                <a:schemeClr val="tx1">
                  <a:lumMod val="65000"/>
                  <a:lumOff val="35000"/>
                </a:schemeClr>
              </a:solidFill>
              <a:cs typeface="Arial" panose="020B0604020202020204" pitchFamily="34" charset="0"/>
            </a:endParaRPr>
          </a:p>
        </p:txBody>
      </p:sp>
      <p:sp>
        <p:nvSpPr>
          <p:cNvPr id="12" name="文本框 19"/>
          <p:cNvSpPr txBox="1"/>
          <p:nvPr/>
        </p:nvSpPr>
        <p:spPr>
          <a:xfrm>
            <a:off x="574218" y="3165198"/>
            <a:ext cx="4104457" cy="342656"/>
          </a:xfrm>
          <a:prstGeom prst="rect">
            <a:avLst/>
          </a:prstGeom>
          <a:noFill/>
        </p:spPr>
        <p:txBody>
          <a:bodyPr wrap="square" lIns="65023" tIns="32511" rIns="65023" bIns="32511" rtlCol="0">
            <a:spAutoFit/>
          </a:bodyPr>
          <a:lstStyle/>
          <a:p>
            <a:pPr algn="ctr">
              <a:lnSpc>
                <a:spcPct val="150000"/>
              </a:lnSpc>
              <a:buNone/>
            </a:pPr>
            <a:r>
              <a:rPr lang="en-US" altLang="zh-CN"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Business report general summary PPT template  | is suitable for the reporting on activities report | bio | work summary report, etc. | | meeting</a:t>
            </a:r>
            <a:endParaRPr lang="zh-CN" altLang="en-US" sz="600"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advClick="0" advTm="6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614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par>
                          <p:cTn id="32" fill="hold">
                            <p:stCondLst>
                              <p:cond delay="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par>
                          <p:cTn id="40" fill="hold">
                            <p:stCondLst>
                              <p:cond delay="220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189110" y="1445251"/>
            <a:ext cx="1496266" cy="227784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2954001" y="1445251"/>
            <a:ext cx="1496266" cy="227784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4710832" y="1445251"/>
            <a:ext cx="1496266" cy="227784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6467277" y="1445251"/>
            <a:ext cx="1496266" cy="2277844"/>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78"/>
          <p:cNvGrpSpPr/>
          <p:nvPr/>
        </p:nvGrpSpPr>
        <p:grpSpPr>
          <a:xfrm>
            <a:off x="3485727" y="1633066"/>
            <a:ext cx="432846" cy="595862"/>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9"/>
          <p:cNvGrpSpPr/>
          <p:nvPr/>
        </p:nvGrpSpPr>
        <p:grpSpPr>
          <a:xfrm>
            <a:off x="1660273" y="1646021"/>
            <a:ext cx="553948" cy="57000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2"/>
          <p:cNvGrpSpPr/>
          <p:nvPr/>
        </p:nvGrpSpPr>
        <p:grpSpPr>
          <a:xfrm>
            <a:off x="5080467" y="1568831"/>
            <a:ext cx="756596" cy="724369"/>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74"/>
          <p:cNvGrpSpPr/>
          <p:nvPr/>
        </p:nvGrpSpPr>
        <p:grpSpPr>
          <a:xfrm>
            <a:off x="6889594" y="1661610"/>
            <a:ext cx="651669" cy="53881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349772"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6627939"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4871301"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3114663" y="2589390"/>
            <a:ext cx="1174942" cy="886397"/>
          </a:xfrm>
          <a:prstGeom prst="rect">
            <a:avLst/>
          </a:prstGeom>
          <a:noFill/>
        </p:spPr>
        <p:txBody>
          <a:bodyPr wrap="square" lIns="0" tIns="0" rIns="0" bIns="0" rtlCol="0">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212808" y="3972087"/>
            <a:ext cx="6718429" cy="332399"/>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207371" y="3856517"/>
            <a:ext cx="6729261"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2196302" y="1032830"/>
            <a:ext cx="1416715" cy="1416793"/>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3910375" y="1032832"/>
            <a:ext cx="1416715" cy="1416793"/>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5624445" y="1032832"/>
            <a:ext cx="1416715" cy="1416793"/>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5023" tIns="32511" rIns="65023" bIns="32511" rtlCol="0" anchor="ctr"/>
          <a:lstStyle/>
          <a:p>
            <a:pPr algn="ct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4747196" y="1722004"/>
            <a:ext cx="2426174"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4747196" y="3928546"/>
            <a:ext cx="2426174"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013536" y="1722004"/>
            <a:ext cx="2339342"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013536" y="3928546"/>
            <a:ext cx="2339342"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grpSp>
        <p:nvGrpSpPr>
          <p:cNvPr id="6" name="组合 7"/>
          <p:cNvGrpSpPr/>
          <p:nvPr/>
        </p:nvGrpSpPr>
        <p:grpSpPr bwMode="auto">
          <a:xfrm>
            <a:off x="1565077" y="3025522"/>
            <a:ext cx="865250" cy="866272"/>
            <a:chOff x="0" y="0"/>
            <a:chExt cx="1403797" cy="1403797"/>
          </a:xfrm>
        </p:grpSpPr>
        <p:sp>
          <p:nvSpPr>
            <p:cNvPr id="7" name="椭圆 8"/>
            <p:cNvSpPr>
              <a:spLocks noChangeArrowheads="1"/>
            </p:cNvSpPr>
            <p:nvPr/>
          </p:nvSpPr>
          <p:spPr bwMode="auto">
            <a:xfrm>
              <a:off x="0" y="0"/>
              <a:ext cx="1403797" cy="1403797"/>
            </a:xfrm>
            <a:prstGeom prst="ellipse">
              <a:avLst/>
            </a:prstGeom>
            <a:solidFill>
              <a:schemeClr val="accent4"/>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8" name="组合 9"/>
            <p:cNvGrpSpPr/>
            <p:nvPr/>
          </p:nvGrpSpPr>
          <p:grpSpPr bwMode="auto">
            <a:xfrm>
              <a:off x="486136" y="362881"/>
              <a:ext cx="392888" cy="661931"/>
              <a:chOff x="0" y="0"/>
              <a:chExt cx="292099" cy="492124"/>
            </a:xfrm>
          </p:grpSpPr>
          <p:sp>
            <p:nvSpPr>
              <p:cNvPr id="9"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0"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1"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12" name="组合 19"/>
          <p:cNvGrpSpPr/>
          <p:nvPr/>
        </p:nvGrpSpPr>
        <p:grpSpPr bwMode="auto">
          <a:xfrm>
            <a:off x="6712652" y="3025522"/>
            <a:ext cx="866272" cy="866272"/>
            <a:chOff x="0" y="0"/>
            <a:chExt cx="1403797" cy="1403797"/>
          </a:xfrm>
        </p:grpSpPr>
        <p:sp>
          <p:nvSpPr>
            <p:cNvPr id="13" name="椭圆 20"/>
            <p:cNvSpPr>
              <a:spLocks noChangeArrowheads="1"/>
            </p:cNvSpPr>
            <p:nvPr/>
          </p:nvSpPr>
          <p:spPr bwMode="auto">
            <a:xfrm>
              <a:off x="0" y="0"/>
              <a:ext cx="1403797" cy="1403797"/>
            </a:xfrm>
            <a:prstGeom prst="ellipse">
              <a:avLst/>
            </a:prstGeom>
            <a:solidFill>
              <a:schemeClr val="accent3"/>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14"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nvGrpSpPr>
          <p:cNvPr id="15" name="组合 22"/>
          <p:cNvGrpSpPr/>
          <p:nvPr/>
        </p:nvGrpSpPr>
        <p:grpSpPr bwMode="auto">
          <a:xfrm>
            <a:off x="1565077" y="2108126"/>
            <a:ext cx="865250" cy="865250"/>
            <a:chOff x="0" y="0"/>
            <a:chExt cx="1403797" cy="1403797"/>
          </a:xfrm>
        </p:grpSpPr>
        <p:sp>
          <p:nvSpPr>
            <p:cNvPr id="16" name="椭圆 23"/>
            <p:cNvSpPr>
              <a:spLocks noChangeArrowheads="1"/>
            </p:cNvSpPr>
            <p:nvPr/>
          </p:nvSpPr>
          <p:spPr bwMode="auto">
            <a:xfrm>
              <a:off x="0" y="0"/>
              <a:ext cx="1403797" cy="1403797"/>
            </a:xfrm>
            <a:prstGeom prst="ellipse">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17" name="组合 24"/>
            <p:cNvGrpSpPr/>
            <p:nvPr/>
          </p:nvGrpSpPr>
          <p:grpSpPr bwMode="auto">
            <a:xfrm>
              <a:off x="282958" y="324214"/>
              <a:ext cx="799244" cy="731504"/>
              <a:chOff x="0" y="0"/>
              <a:chExt cx="550987" cy="504288"/>
            </a:xfrm>
          </p:grpSpPr>
          <p:sp>
            <p:nvSpPr>
              <p:cNvPr id="1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8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20" name="组合 27"/>
          <p:cNvGrpSpPr/>
          <p:nvPr/>
        </p:nvGrpSpPr>
        <p:grpSpPr bwMode="auto">
          <a:xfrm>
            <a:off x="6712652" y="2108126"/>
            <a:ext cx="866272" cy="865250"/>
            <a:chOff x="0" y="0"/>
            <a:chExt cx="1403797" cy="1403797"/>
          </a:xfrm>
        </p:grpSpPr>
        <p:sp>
          <p:nvSpPr>
            <p:cNvPr id="21" name="椭圆 28"/>
            <p:cNvSpPr>
              <a:spLocks noChangeArrowheads="1"/>
            </p:cNvSpPr>
            <p:nvPr/>
          </p:nvSpPr>
          <p:spPr bwMode="auto">
            <a:xfrm>
              <a:off x="0" y="0"/>
              <a:ext cx="1403797" cy="1403797"/>
            </a:xfrm>
            <a:prstGeom prst="ellipse">
              <a:avLst/>
            </a:prstGeom>
            <a:solidFill>
              <a:schemeClr val="accent2"/>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22"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sp>
        <p:nvSpPr>
          <p:cNvPr id="23" name="文本框 18"/>
          <p:cNvSpPr txBox="1">
            <a:spLocks noChangeArrowheads="1"/>
          </p:cNvSpPr>
          <p:nvPr/>
        </p:nvSpPr>
        <p:spPr bwMode="auto">
          <a:xfrm>
            <a:off x="2430328" y="208863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4" name="文本框 18"/>
          <p:cNvSpPr txBox="1">
            <a:spLocks noChangeArrowheads="1"/>
          </p:cNvSpPr>
          <p:nvPr/>
        </p:nvSpPr>
        <p:spPr bwMode="auto">
          <a:xfrm>
            <a:off x="2430328" y="3299529"/>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5" name="文本框 18"/>
          <p:cNvSpPr txBox="1">
            <a:spLocks noChangeArrowheads="1"/>
          </p:cNvSpPr>
          <p:nvPr/>
        </p:nvSpPr>
        <p:spPr bwMode="auto">
          <a:xfrm>
            <a:off x="4872178" y="2093751"/>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6" name="文本框 18"/>
          <p:cNvSpPr txBox="1">
            <a:spLocks noChangeArrowheads="1"/>
          </p:cNvSpPr>
          <p:nvPr/>
        </p:nvSpPr>
        <p:spPr bwMode="auto">
          <a:xfrm>
            <a:off x="4872178" y="330464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Tree>
  </p:cSld>
  <p:clrMapOvr>
    <a:masterClrMapping/>
  </p:clrMapOvr>
  <p:transition spd="med" advClick="0" advTm="25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 calcmode="lin" valueType="num">
                                      <p:cBhvr>
                                        <p:cTn id="34" dur="500" fill="hold"/>
                                        <p:tgtEl>
                                          <p:spTgt spid="20"/>
                                        </p:tgtEl>
                                        <p:attrNameLst>
                                          <p:attrName>style.rotation</p:attrName>
                                        </p:attrNameLst>
                                      </p:cBhvr>
                                      <p:tavLst>
                                        <p:tav tm="0">
                                          <p:val>
                                            <p:fltVal val="360"/>
                                          </p:val>
                                        </p:tav>
                                        <p:tav tm="100000">
                                          <p:val>
                                            <p:fltVal val="0"/>
                                          </p:val>
                                        </p:tav>
                                      </p:tavLst>
                                    </p:anim>
                                    <p:animEffect transition="in" filter="fade">
                                      <p:cBhvr>
                                        <p:cTn id="35" dur="500"/>
                                        <p:tgtEl>
                                          <p:spTgt spid="20"/>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left)">
                                      <p:cBhvr>
                                        <p:cTn id="54" dur="500"/>
                                        <p:tgtEl>
                                          <p:spTgt spid="25"/>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ppt_x</p:attrName>
                                        </p:attrNameLst>
                                      </p:cBhvr>
                                      <p:tavLst>
                                        <p:tav tm="0">
                                          <p:val>
                                            <p:strVal val="#ppt_x+#ppt_w*1.125000"/>
                                          </p:val>
                                        </p:tav>
                                        <p:tav tm="100000">
                                          <p:val>
                                            <p:strVal val="#ppt_x"/>
                                          </p:val>
                                        </p:tav>
                                      </p:tavLst>
                                    </p:anim>
                                    <p:animEffect transition="in" filter="wipe(lef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AutoShape 7"/>
          <p:cNvSpPr>
            <a:spLocks noChangeArrowheads="1"/>
          </p:cNvSpPr>
          <p:nvPr/>
        </p:nvSpPr>
        <p:spPr bwMode="auto">
          <a:xfrm>
            <a:off x="1247958" y="1573599"/>
            <a:ext cx="1670356" cy="1670356"/>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1" name="AutoShape 8"/>
          <p:cNvSpPr>
            <a:spLocks noChangeArrowheads="1"/>
          </p:cNvSpPr>
          <p:nvPr/>
        </p:nvSpPr>
        <p:spPr bwMode="auto">
          <a:xfrm>
            <a:off x="2918314" y="1573599"/>
            <a:ext cx="1671545" cy="1670356"/>
          </a:xfrm>
          <a:prstGeom prst="diamond">
            <a:avLst/>
          </a:prstGeom>
          <a:solidFill>
            <a:schemeClr val="accent2"/>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2" name="AutoShape 9"/>
          <p:cNvSpPr>
            <a:spLocks noChangeArrowheads="1"/>
          </p:cNvSpPr>
          <p:nvPr/>
        </p:nvSpPr>
        <p:spPr bwMode="auto">
          <a:xfrm>
            <a:off x="4577955" y="1573599"/>
            <a:ext cx="1671545" cy="1670356"/>
          </a:xfrm>
          <a:prstGeom prst="diamond">
            <a:avLst/>
          </a:prstGeom>
          <a:solidFill>
            <a:schemeClr val="accent3"/>
          </a:solidFill>
          <a:ln w="25400" cap="flat" cmpd="sng" algn="ctr">
            <a:noFill/>
            <a:prstDash val="solid"/>
          </a:ln>
          <a:effectLst/>
        </p:spPr>
        <p:txBody>
          <a:bodyPr rot="0" spcFirstLastPara="0" vertOverflow="overflow" horzOverflow="overflow" vert="horz" wrap="square" lIns="68564" tIns="34281" rIns="68564" bIns="34281" numCol="1" spcCol="0" rtlCol="0" fromWordArt="0" anchor="ctr" anchorCtr="0" forceAA="0" compatLnSpc="1">
            <a:noAutofit/>
          </a:bodyPr>
          <a:lstStyle/>
          <a:p>
            <a:pPr algn="ctr">
              <a:lnSpc>
                <a:spcPct val="130000"/>
              </a:lnSpc>
            </a:pPr>
            <a:endParaRPr lang="es-ES"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53" name="AutoShape 10"/>
          <p:cNvSpPr>
            <a:spLocks noChangeArrowheads="1"/>
          </p:cNvSpPr>
          <p:nvPr/>
        </p:nvSpPr>
        <p:spPr bwMode="auto">
          <a:xfrm>
            <a:off x="6249500" y="1562885"/>
            <a:ext cx="1670354" cy="1670354"/>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4" name="AutoShape 11"/>
          <p:cNvSpPr>
            <a:spLocks noChangeArrowheads="1"/>
          </p:cNvSpPr>
          <p:nvPr/>
        </p:nvSpPr>
        <p:spPr bwMode="auto">
          <a:xfrm>
            <a:off x="2076588" y="2545097"/>
            <a:ext cx="1670356" cy="1670356"/>
          </a:xfrm>
          <a:prstGeom prst="diamond">
            <a:avLst/>
          </a:prstGeom>
          <a:solidFill>
            <a:schemeClr val="accent1"/>
          </a:solidFill>
          <a:ln w="25400" cap="flat" cmpd="sng" algn="ctr">
            <a:noFill/>
            <a:prstDash val="solid"/>
          </a:ln>
          <a:effectLst/>
        </p:spPr>
        <p:txBody>
          <a:bodyPr rot="0" spcFirstLastPara="0" vertOverflow="overflow" horzOverflow="overflow" vert="horz" wrap="square" lIns="68564" tIns="34281" rIns="68564" bIns="34281" numCol="1" spcCol="0" rtlCol="0" fromWordArt="0" anchor="ctr" anchorCtr="0" forceAA="0" compatLnSpc="1">
            <a:noAutofit/>
          </a:bodyPr>
          <a:lstStyle/>
          <a:p>
            <a:pPr algn="ctr">
              <a:lnSpc>
                <a:spcPct val="130000"/>
              </a:lnSpc>
            </a:pPr>
            <a:endParaRPr lang="es-ES"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55" name="AutoShape 12"/>
          <p:cNvSpPr>
            <a:spLocks noChangeArrowheads="1"/>
          </p:cNvSpPr>
          <p:nvPr/>
        </p:nvSpPr>
        <p:spPr bwMode="auto">
          <a:xfrm>
            <a:off x="3746944" y="2545097"/>
            <a:ext cx="1671545" cy="1670356"/>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56" name="AutoShape 13"/>
          <p:cNvSpPr>
            <a:spLocks noChangeArrowheads="1"/>
          </p:cNvSpPr>
          <p:nvPr/>
        </p:nvSpPr>
        <p:spPr bwMode="auto">
          <a:xfrm>
            <a:off x="5406584" y="2545097"/>
            <a:ext cx="1671545" cy="1670356"/>
          </a:xfrm>
          <a:prstGeom prst="diamond">
            <a:avLst/>
          </a:prstGeom>
          <a:solidFill>
            <a:schemeClr val="accent4"/>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200" dirty="0">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31760" name="AutoShape 10"/>
          <p:cNvSpPr/>
          <p:nvPr/>
        </p:nvSpPr>
        <p:spPr bwMode="auto">
          <a:xfrm>
            <a:off x="2748064" y="2956611"/>
            <a:ext cx="350024" cy="291688"/>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1" name="Rectangle 21"/>
          <p:cNvSpPr>
            <a:spLocks noChangeArrowheads="1"/>
          </p:cNvSpPr>
          <p:nvPr/>
        </p:nvSpPr>
        <p:spPr bwMode="auto">
          <a:xfrm>
            <a:off x="2554947" y="3332796"/>
            <a:ext cx="712447"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62" name="AutoShape 8"/>
          <p:cNvSpPr/>
          <p:nvPr/>
        </p:nvSpPr>
        <p:spPr bwMode="auto">
          <a:xfrm>
            <a:off x="3567168" y="2080360"/>
            <a:ext cx="391694" cy="266685"/>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3" name="Rectangle 21"/>
          <p:cNvSpPr>
            <a:spLocks noChangeArrowheads="1"/>
          </p:cNvSpPr>
          <p:nvPr/>
        </p:nvSpPr>
        <p:spPr bwMode="auto">
          <a:xfrm>
            <a:off x="3376433" y="2399397"/>
            <a:ext cx="712447"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66" name="AutoShape 21"/>
          <p:cNvSpPr/>
          <p:nvPr/>
        </p:nvSpPr>
        <p:spPr bwMode="auto">
          <a:xfrm>
            <a:off x="5287526" y="2098219"/>
            <a:ext cx="328595" cy="273829"/>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7" name="AutoShape 16"/>
          <p:cNvSpPr/>
          <p:nvPr/>
        </p:nvSpPr>
        <p:spPr bwMode="auto">
          <a:xfrm>
            <a:off x="6123301" y="3088186"/>
            <a:ext cx="302402" cy="292877"/>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1769" name="Rectangle 21"/>
          <p:cNvSpPr>
            <a:spLocks noChangeArrowheads="1"/>
          </p:cNvSpPr>
          <p:nvPr/>
        </p:nvSpPr>
        <p:spPr bwMode="auto">
          <a:xfrm>
            <a:off x="5099378" y="2399397"/>
            <a:ext cx="713225"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71" name="Rectangle 21"/>
          <p:cNvSpPr>
            <a:spLocks noChangeArrowheads="1"/>
          </p:cNvSpPr>
          <p:nvPr/>
        </p:nvSpPr>
        <p:spPr bwMode="auto">
          <a:xfrm>
            <a:off x="5925420" y="3367933"/>
            <a:ext cx="712447" cy="37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3"/>
          <p:cNvSpPr txBox="1"/>
          <p:nvPr/>
        </p:nvSpPr>
        <p:spPr>
          <a:xfrm>
            <a:off x="815896" y="4086022"/>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24"/>
          <p:cNvSpPr txBox="1"/>
          <p:nvPr/>
        </p:nvSpPr>
        <p:spPr>
          <a:xfrm>
            <a:off x="815896" y="3860772"/>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
        <p:nvSpPr>
          <p:cNvPr id="25" name="TextBox 23"/>
          <p:cNvSpPr txBox="1"/>
          <p:nvPr/>
        </p:nvSpPr>
        <p:spPr>
          <a:xfrm>
            <a:off x="2231339" y="1177257"/>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24"/>
          <p:cNvSpPr txBox="1"/>
          <p:nvPr/>
        </p:nvSpPr>
        <p:spPr>
          <a:xfrm>
            <a:off x="2231338" y="952008"/>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
        <p:nvSpPr>
          <p:cNvPr id="27" name="TextBox 23"/>
          <p:cNvSpPr txBox="1"/>
          <p:nvPr/>
        </p:nvSpPr>
        <p:spPr>
          <a:xfrm>
            <a:off x="4674650" y="1150164"/>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24"/>
          <p:cNvSpPr txBox="1"/>
          <p:nvPr/>
        </p:nvSpPr>
        <p:spPr>
          <a:xfrm>
            <a:off x="4709545" y="941880"/>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
        <p:nvSpPr>
          <p:cNvPr id="29" name="TextBox 23"/>
          <p:cNvSpPr txBox="1"/>
          <p:nvPr/>
        </p:nvSpPr>
        <p:spPr>
          <a:xfrm>
            <a:off x="6532590" y="4126662"/>
            <a:ext cx="1963217"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7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24"/>
          <p:cNvSpPr txBox="1"/>
          <p:nvPr/>
        </p:nvSpPr>
        <p:spPr>
          <a:xfrm>
            <a:off x="6567484" y="3918378"/>
            <a:ext cx="1156808" cy="244346"/>
          </a:xfrm>
          <a:prstGeom prst="rect">
            <a:avLst/>
          </a:prstGeom>
          <a:noFill/>
        </p:spPr>
        <p:txBody>
          <a:bodyPr wrap="none" lIns="68580" tIns="34290" rIns="68580" bIns="34290" rtlCol="0">
            <a:spAutoFit/>
          </a:bodyPr>
          <a:lstStyle/>
          <a:p>
            <a:r>
              <a:rPr lang="zh-CN" altLang="en-US" sz="1100" dirty="0">
                <a:solidFill>
                  <a:schemeClr val="bg1">
                    <a:lumMod val="50000"/>
                  </a:schemeClr>
                </a:solidFill>
                <a:ea typeface="微软雅黑" panose="020B0503020204020204" pitchFamily="34" charset="-122"/>
              </a:rPr>
              <a:t>请替换文字内容</a:t>
            </a: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fade">
                                      <p:cBhvr>
                                        <p:cTn id="7" dur="800" decel="100000"/>
                                        <p:tgtEl>
                                          <p:spTgt spid="31754"/>
                                        </p:tgtEl>
                                      </p:cBhvr>
                                    </p:animEffect>
                                    <p:anim calcmode="lin" valueType="num">
                                      <p:cBhvr>
                                        <p:cTn id="8" dur="800" decel="100000" fill="hold"/>
                                        <p:tgtEl>
                                          <p:spTgt spid="31754"/>
                                        </p:tgtEl>
                                        <p:attrNameLst>
                                          <p:attrName>style.rotation</p:attrName>
                                        </p:attrNameLst>
                                      </p:cBhvr>
                                      <p:tavLst>
                                        <p:tav tm="0">
                                          <p:val>
                                            <p:fltVal val="-90"/>
                                          </p:val>
                                        </p:tav>
                                        <p:tav tm="100000">
                                          <p:val>
                                            <p:fltVal val="0"/>
                                          </p:val>
                                        </p:tav>
                                      </p:tavLst>
                                    </p:anim>
                                    <p:anim calcmode="lin" valueType="num">
                                      <p:cBhvr>
                                        <p:cTn id="9" dur="800" decel="100000" fill="hold"/>
                                        <p:tgtEl>
                                          <p:spTgt spid="31754"/>
                                        </p:tgtEl>
                                        <p:attrNameLst>
                                          <p:attrName>ppt_x</p:attrName>
                                        </p:attrNameLst>
                                      </p:cBhvr>
                                      <p:tavLst>
                                        <p:tav tm="0">
                                          <p:val>
                                            <p:strVal val="#ppt_x+0.4"/>
                                          </p:val>
                                        </p:tav>
                                        <p:tav tm="100000">
                                          <p:val>
                                            <p:strVal val="#ppt_x-0.05"/>
                                          </p:val>
                                        </p:tav>
                                      </p:tavLst>
                                    </p:anim>
                                    <p:anim calcmode="lin" valueType="num">
                                      <p:cBhvr>
                                        <p:cTn id="10" dur="800" decel="100000" fill="hold"/>
                                        <p:tgtEl>
                                          <p:spTgt spid="317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5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1760"/>
                                        </p:tgtEl>
                                        <p:attrNameLst>
                                          <p:attrName>style.visibility</p:attrName>
                                        </p:attrNameLst>
                                      </p:cBhvr>
                                      <p:to>
                                        <p:strVal val="visible"/>
                                      </p:to>
                                    </p:set>
                                    <p:animEffect transition="in" filter="fade">
                                      <p:cBhvr>
                                        <p:cTn id="15" dur="800" decel="100000"/>
                                        <p:tgtEl>
                                          <p:spTgt spid="31760"/>
                                        </p:tgtEl>
                                      </p:cBhvr>
                                    </p:animEffect>
                                    <p:anim calcmode="lin" valueType="num">
                                      <p:cBhvr>
                                        <p:cTn id="16" dur="800" decel="100000" fill="hold"/>
                                        <p:tgtEl>
                                          <p:spTgt spid="31760"/>
                                        </p:tgtEl>
                                        <p:attrNameLst>
                                          <p:attrName>style.rotation</p:attrName>
                                        </p:attrNameLst>
                                      </p:cBhvr>
                                      <p:tavLst>
                                        <p:tav tm="0">
                                          <p:val>
                                            <p:fltVal val="-90"/>
                                          </p:val>
                                        </p:tav>
                                        <p:tav tm="100000">
                                          <p:val>
                                            <p:fltVal val="0"/>
                                          </p:val>
                                        </p:tav>
                                      </p:tavLst>
                                    </p:anim>
                                    <p:anim calcmode="lin" valueType="num">
                                      <p:cBhvr>
                                        <p:cTn id="17" dur="800" decel="100000" fill="hold"/>
                                        <p:tgtEl>
                                          <p:spTgt spid="31760"/>
                                        </p:tgtEl>
                                        <p:attrNameLst>
                                          <p:attrName>ppt_x</p:attrName>
                                        </p:attrNameLst>
                                      </p:cBhvr>
                                      <p:tavLst>
                                        <p:tav tm="0">
                                          <p:val>
                                            <p:strVal val="#ppt_x+0.4"/>
                                          </p:val>
                                        </p:tav>
                                        <p:tav tm="100000">
                                          <p:val>
                                            <p:strVal val="#ppt_x-0.05"/>
                                          </p:val>
                                        </p:tav>
                                      </p:tavLst>
                                    </p:anim>
                                    <p:anim calcmode="lin" valueType="num">
                                      <p:cBhvr>
                                        <p:cTn id="18" dur="800" decel="100000" fill="hold"/>
                                        <p:tgtEl>
                                          <p:spTgt spid="3176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176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176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1761"/>
                                        </p:tgtEl>
                                        <p:attrNameLst>
                                          <p:attrName>style.visibility</p:attrName>
                                        </p:attrNameLst>
                                      </p:cBhvr>
                                      <p:to>
                                        <p:strVal val="visible"/>
                                      </p:to>
                                    </p:set>
                                    <p:animEffect transition="in" filter="fade">
                                      <p:cBhvr>
                                        <p:cTn id="23" dur="800" decel="100000"/>
                                        <p:tgtEl>
                                          <p:spTgt spid="31761"/>
                                        </p:tgtEl>
                                      </p:cBhvr>
                                    </p:animEffect>
                                    <p:anim calcmode="lin" valueType="num">
                                      <p:cBhvr>
                                        <p:cTn id="24" dur="800" decel="100000" fill="hold"/>
                                        <p:tgtEl>
                                          <p:spTgt spid="31761"/>
                                        </p:tgtEl>
                                        <p:attrNameLst>
                                          <p:attrName>style.rotation</p:attrName>
                                        </p:attrNameLst>
                                      </p:cBhvr>
                                      <p:tavLst>
                                        <p:tav tm="0">
                                          <p:val>
                                            <p:fltVal val="-90"/>
                                          </p:val>
                                        </p:tav>
                                        <p:tav tm="100000">
                                          <p:val>
                                            <p:fltVal val="0"/>
                                          </p:val>
                                        </p:tav>
                                      </p:tavLst>
                                    </p:anim>
                                    <p:anim calcmode="lin" valueType="num">
                                      <p:cBhvr>
                                        <p:cTn id="25" dur="800" decel="100000" fill="hold"/>
                                        <p:tgtEl>
                                          <p:spTgt spid="31761"/>
                                        </p:tgtEl>
                                        <p:attrNameLst>
                                          <p:attrName>ppt_x</p:attrName>
                                        </p:attrNameLst>
                                      </p:cBhvr>
                                      <p:tavLst>
                                        <p:tav tm="0">
                                          <p:val>
                                            <p:strVal val="#ppt_x+0.4"/>
                                          </p:val>
                                        </p:tav>
                                        <p:tav tm="100000">
                                          <p:val>
                                            <p:strVal val="#ppt_x-0.05"/>
                                          </p:val>
                                        </p:tav>
                                      </p:tavLst>
                                    </p:anim>
                                    <p:anim calcmode="lin" valueType="num">
                                      <p:cBhvr>
                                        <p:cTn id="26" dur="800" decel="100000" fill="hold"/>
                                        <p:tgtEl>
                                          <p:spTgt spid="3176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176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1761"/>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1751"/>
                                        </p:tgtEl>
                                        <p:attrNameLst>
                                          <p:attrName>style.visibility</p:attrName>
                                        </p:attrNameLst>
                                      </p:cBhvr>
                                      <p:to>
                                        <p:strVal val="visible"/>
                                      </p:to>
                                    </p:set>
                                    <p:animEffect transition="in" filter="fade">
                                      <p:cBhvr>
                                        <p:cTn id="31" dur="800" decel="100000"/>
                                        <p:tgtEl>
                                          <p:spTgt spid="31751"/>
                                        </p:tgtEl>
                                      </p:cBhvr>
                                    </p:animEffect>
                                    <p:anim calcmode="lin" valueType="num">
                                      <p:cBhvr>
                                        <p:cTn id="32" dur="800" decel="100000" fill="hold"/>
                                        <p:tgtEl>
                                          <p:spTgt spid="31751"/>
                                        </p:tgtEl>
                                        <p:attrNameLst>
                                          <p:attrName>style.rotation</p:attrName>
                                        </p:attrNameLst>
                                      </p:cBhvr>
                                      <p:tavLst>
                                        <p:tav tm="0">
                                          <p:val>
                                            <p:fltVal val="-90"/>
                                          </p:val>
                                        </p:tav>
                                        <p:tav tm="100000">
                                          <p:val>
                                            <p:fltVal val="0"/>
                                          </p:val>
                                        </p:tav>
                                      </p:tavLst>
                                    </p:anim>
                                    <p:anim calcmode="lin" valueType="num">
                                      <p:cBhvr>
                                        <p:cTn id="33" dur="800" decel="100000" fill="hold"/>
                                        <p:tgtEl>
                                          <p:spTgt spid="31751"/>
                                        </p:tgtEl>
                                        <p:attrNameLst>
                                          <p:attrName>ppt_x</p:attrName>
                                        </p:attrNameLst>
                                      </p:cBhvr>
                                      <p:tavLst>
                                        <p:tav tm="0">
                                          <p:val>
                                            <p:strVal val="#ppt_x+0.4"/>
                                          </p:val>
                                        </p:tav>
                                        <p:tav tm="100000">
                                          <p:val>
                                            <p:strVal val="#ppt_x-0.05"/>
                                          </p:val>
                                        </p:tav>
                                      </p:tavLst>
                                    </p:anim>
                                    <p:anim calcmode="lin" valueType="num">
                                      <p:cBhvr>
                                        <p:cTn id="34" dur="800" decel="100000" fill="hold"/>
                                        <p:tgtEl>
                                          <p:spTgt spid="3175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175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175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1762"/>
                                        </p:tgtEl>
                                        <p:attrNameLst>
                                          <p:attrName>style.visibility</p:attrName>
                                        </p:attrNameLst>
                                      </p:cBhvr>
                                      <p:to>
                                        <p:strVal val="visible"/>
                                      </p:to>
                                    </p:set>
                                    <p:animEffect transition="in" filter="fade">
                                      <p:cBhvr>
                                        <p:cTn id="39" dur="800" decel="100000"/>
                                        <p:tgtEl>
                                          <p:spTgt spid="31762"/>
                                        </p:tgtEl>
                                      </p:cBhvr>
                                    </p:animEffect>
                                    <p:anim calcmode="lin" valueType="num">
                                      <p:cBhvr>
                                        <p:cTn id="40" dur="800" decel="100000" fill="hold"/>
                                        <p:tgtEl>
                                          <p:spTgt spid="31762"/>
                                        </p:tgtEl>
                                        <p:attrNameLst>
                                          <p:attrName>style.rotation</p:attrName>
                                        </p:attrNameLst>
                                      </p:cBhvr>
                                      <p:tavLst>
                                        <p:tav tm="0">
                                          <p:val>
                                            <p:fltVal val="-90"/>
                                          </p:val>
                                        </p:tav>
                                        <p:tav tm="100000">
                                          <p:val>
                                            <p:fltVal val="0"/>
                                          </p:val>
                                        </p:tav>
                                      </p:tavLst>
                                    </p:anim>
                                    <p:anim calcmode="lin" valueType="num">
                                      <p:cBhvr>
                                        <p:cTn id="41" dur="800" decel="100000" fill="hold"/>
                                        <p:tgtEl>
                                          <p:spTgt spid="31762"/>
                                        </p:tgtEl>
                                        <p:attrNameLst>
                                          <p:attrName>ppt_x</p:attrName>
                                        </p:attrNameLst>
                                      </p:cBhvr>
                                      <p:tavLst>
                                        <p:tav tm="0">
                                          <p:val>
                                            <p:strVal val="#ppt_x+0.4"/>
                                          </p:val>
                                        </p:tav>
                                        <p:tav tm="100000">
                                          <p:val>
                                            <p:strVal val="#ppt_x-0.05"/>
                                          </p:val>
                                        </p:tav>
                                      </p:tavLst>
                                    </p:anim>
                                    <p:anim calcmode="lin" valueType="num">
                                      <p:cBhvr>
                                        <p:cTn id="42" dur="800" decel="100000" fill="hold"/>
                                        <p:tgtEl>
                                          <p:spTgt spid="3176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176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1762"/>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31763"/>
                                        </p:tgtEl>
                                        <p:attrNameLst>
                                          <p:attrName>style.visibility</p:attrName>
                                        </p:attrNameLst>
                                      </p:cBhvr>
                                      <p:to>
                                        <p:strVal val="visible"/>
                                      </p:to>
                                    </p:set>
                                    <p:animEffect transition="in" filter="fade">
                                      <p:cBhvr>
                                        <p:cTn id="47" dur="800" decel="100000"/>
                                        <p:tgtEl>
                                          <p:spTgt spid="31763"/>
                                        </p:tgtEl>
                                      </p:cBhvr>
                                    </p:animEffect>
                                    <p:anim calcmode="lin" valueType="num">
                                      <p:cBhvr>
                                        <p:cTn id="48" dur="800" decel="100000" fill="hold"/>
                                        <p:tgtEl>
                                          <p:spTgt spid="31763"/>
                                        </p:tgtEl>
                                        <p:attrNameLst>
                                          <p:attrName>style.rotation</p:attrName>
                                        </p:attrNameLst>
                                      </p:cBhvr>
                                      <p:tavLst>
                                        <p:tav tm="0">
                                          <p:val>
                                            <p:fltVal val="-90"/>
                                          </p:val>
                                        </p:tav>
                                        <p:tav tm="100000">
                                          <p:val>
                                            <p:fltVal val="0"/>
                                          </p:val>
                                        </p:tav>
                                      </p:tavLst>
                                    </p:anim>
                                    <p:anim calcmode="lin" valueType="num">
                                      <p:cBhvr>
                                        <p:cTn id="49" dur="800" decel="100000" fill="hold"/>
                                        <p:tgtEl>
                                          <p:spTgt spid="31763"/>
                                        </p:tgtEl>
                                        <p:attrNameLst>
                                          <p:attrName>ppt_x</p:attrName>
                                        </p:attrNameLst>
                                      </p:cBhvr>
                                      <p:tavLst>
                                        <p:tav tm="0">
                                          <p:val>
                                            <p:strVal val="#ppt_x+0.4"/>
                                          </p:val>
                                        </p:tav>
                                        <p:tav tm="100000">
                                          <p:val>
                                            <p:strVal val="#ppt_x-0.05"/>
                                          </p:val>
                                        </p:tav>
                                      </p:tavLst>
                                    </p:anim>
                                    <p:anim calcmode="lin" valueType="num">
                                      <p:cBhvr>
                                        <p:cTn id="50" dur="800" decel="100000" fill="hold"/>
                                        <p:tgtEl>
                                          <p:spTgt spid="3176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176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1763"/>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31752"/>
                                        </p:tgtEl>
                                        <p:attrNameLst>
                                          <p:attrName>style.visibility</p:attrName>
                                        </p:attrNameLst>
                                      </p:cBhvr>
                                      <p:to>
                                        <p:strVal val="visible"/>
                                      </p:to>
                                    </p:set>
                                    <p:animEffect transition="in" filter="fade">
                                      <p:cBhvr>
                                        <p:cTn id="55" dur="800" decel="100000"/>
                                        <p:tgtEl>
                                          <p:spTgt spid="31752"/>
                                        </p:tgtEl>
                                      </p:cBhvr>
                                    </p:animEffect>
                                    <p:anim calcmode="lin" valueType="num">
                                      <p:cBhvr>
                                        <p:cTn id="56" dur="800" decel="100000" fill="hold"/>
                                        <p:tgtEl>
                                          <p:spTgt spid="31752"/>
                                        </p:tgtEl>
                                        <p:attrNameLst>
                                          <p:attrName>style.rotation</p:attrName>
                                        </p:attrNameLst>
                                      </p:cBhvr>
                                      <p:tavLst>
                                        <p:tav tm="0">
                                          <p:val>
                                            <p:fltVal val="-90"/>
                                          </p:val>
                                        </p:tav>
                                        <p:tav tm="100000">
                                          <p:val>
                                            <p:fltVal val="0"/>
                                          </p:val>
                                        </p:tav>
                                      </p:tavLst>
                                    </p:anim>
                                    <p:anim calcmode="lin" valueType="num">
                                      <p:cBhvr>
                                        <p:cTn id="57" dur="800" decel="100000" fill="hold"/>
                                        <p:tgtEl>
                                          <p:spTgt spid="31752"/>
                                        </p:tgtEl>
                                        <p:attrNameLst>
                                          <p:attrName>ppt_x</p:attrName>
                                        </p:attrNameLst>
                                      </p:cBhvr>
                                      <p:tavLst>
                                        <p:tav tm="0">
                                          <p:val>
                                            <p:strVal val="#ppt_x+0.4"/>
                                          </p:val>
                                        </p:tav>
                                        <p:tav tm="100000">
                                          <p:val>
                                            <p:strVal val="#ppt_x-0.05"/>
                                          </p:val>
                                        </p:tav>
                                      </p:tavLst>
                                    </p:anim>
                                    <p:anim calcmode="lin" valueType="num">
                                      <p:cBhvr>
                                        <p:cTn id="58" dur="800" decel="100000" fill="hold"/>
                                        <p:tgtEl>
                                          <p:spTgt spid="3175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175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1752"/>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31766"/>
                                        </p:tgtEl>
                                        <p:attrNameLst>
                                          <p:attrName>style.visibility</p:attrName>
                                        </p:attrNameLst>
                                      </p:cBhvr>
                                      <p:to>
                                        <p:strVal val="visible"/>
                                      </p:to>
                                    </p:set>
                                    <p:animEffect transition="in" filter="fade">
                                      <p:cBhvr>
                                        <p:cTn id="63" dur="800" decel="100000"/>
                                        <p:tgtEl>
                                          <p:spTgt spid="31766"/>
                                        </p:tgtEl>
                                      </p:cBhvr>
                                    </p:animEffect>
                                    <p:anim calcmode="lin" valueType="num">
                                      <p:cBhvr>
                                        <p:cTn id="64" dur="800" decel="100000" fill="hold"/>
                                        <p:tgtEl>
                                          <p:spTgt spid="31766"/>
                                        </p:tgtEl>
                                        <p:attrNameLst>
                                          <p:attrName>style.rotation</p:attrName>
                                        </p:attrNameLst>
                                      </p:cBhvr>
                                      <p:tavLst>
                                        <p:tav tm="0">
                                          <p:val>
                                            <p:fltVal val="-90"/>
                                          </p:val>
                                        </p:tav>
                                        <p:tav tm="100000">
                                          <p:val>
                                            <p:fltVal val="0"/>
                                          </p:val>
                                        </p:tav>
                                      </p:tavLst>
                                    </p:anim>
                                    <p:anim calcmode="lin" valueType="num">
                                      <p:cBhvr>
                                        <p:cTn id="65" dur="800" decel="100000" fill="hold"/>
                                        <p:tgtEl>
                                          <p:spTgt spid="31766"/>
                                        </p:tgtEl>
                                        <p:attrNameLst>
                                          <p:attrName>ppt_x</p:attrName>
                                        </p:attrNameLst>
                                      </p:cBhvr>
                                      <p:tavLst>
                                        <p:tav tm="0">
                                          <p:val>
                                            <p:strVal val="#ppt_x+0.4"/>
                                          </p:val>
                                        </p:tav>
                                        <p:tav tm="100000">
                                          <p:val>
                                            <p:strVal val="#ppt_x-0.05"/>
                                          </p:val>
                                        </p:tav>
                                      </p:tavLst>
                                    </p:anim>
                                    <p:anim calcmode="lin" valueType="num">
                                      <p:cBhvr>
                                        <p:cTn id="66" dur="800" decel="100000" fill="hold"/>
                                        <p:tgtEl>
                                          <p:spTgt spid="317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17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1766"/>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31769"/>
                                        </p:tgtEl>
                                        <p:attrNameLst>
                                          <p:attrName>style.visibility</p:attrName>
                                        </p:attrNameLst>
                                      </p:cBhvr>
                                      <p:to>
                                        <p:strVal val="visible"/>
                                      </p:to>
                                    </p:set>
                                    <p:animEffect transition="in" filter="fade">
                                      <p:cBhvr>
                                        <p:cTn id="71" dur="800" decel="100000"/>
                                        <p:tgtEl>
                                          <p:spTgt spid="31769"/>
                                        </p:tgtEl>
                                      </p:cBhvr>
                                    </p:animEffect>
                                    <p:anim calcmode="lin" valueType="num">
                                      <p:cBhvr>
                                        <p:cTn id="72" dur="800" decel="100000" fill="hold"/>
                                        <p:tgtEl>
                                          <p:spTgt spid="31769"/>
                                        </p:tgtEl>
                                        <p:attrNameLst>
                                          <p:attrName>style.rotation</p:attrName>
                                        </p:attrNameLst>
                                      </p:cBhvr>
                                      <p:tavLst>
                                        <p:tav tm="0">
                                          <p:val>
                                            <p:fltVal val="-90"/>
                                          </p:val>
                                        </p:tav>
                                        <p:tav tm="100000">
                                          <p:val>
                                            <p:fltVal val="0"/>
                                          </p:val>
                                        </p:tav>
                                      </p:tavLst>
                                    </p:anim>
                                    <p:anim calcmode="lin" valueType="num">
                                      <p:cBhvr>
                                        <p:cTn id="73" dur="800" decel="100000" fill="hold"/>
                                        <p:tgtEl>
                                          <p:spTgt spid="31769"/>
                                        </p:tgtEl>
                                        <p:attrNameLst>
                                          <p:attrName>ppt_x</p:attrName>
                                        </p:attrNameLst>
                                      </p:cBhvr>
                                      <p:tavLst>
                                        <p:tav tm="0">
                                          <p:val>
                                            <p:strVal val="#ppt_x+0.4"/>
                                          </p:val>
                                        </p:tav>
                                        <p:tav tm="100000">
                                          <p:val>
                                            <p:strVal val="#ppt_x-0.05"/>
                                          </p:val>
                                        </p:tav>
                                      </p:tavLst>
                                    </p:anim>
                                    <p:anim calcmode="lin" valueType="num">
                                      <p:cBhvr>
                                        <p:cTn id="74" dur="800" decel="100000" fill="hold"/>
                                        <p:tgtEl>
                                          <p:spTgt spid="31769"/>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1769"/>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1769"/>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31756"/>
                                        </p:tgtEl>
                                        <p:attrNameLst>
                                          <p:attrName>style.visibility</p:attrName>
                                        </p:attrNameLst>
                                      </p:cBhvr>
                                      <p:to>
                                        <p:strVal val="visible"/>
                                      </p:to>
                                    </p:set>
                                    <p:animEffect transition="in" filter="fade">
                                      <p:cBhvr>
                                        <p:cTn id="79" dur="800" decel="100000"/>
                                        <p:tgtEl>
                                          <p:spTgt spid="31756"/>
                                        </p:tgtEl>
                                      </p:cBhvr>
                                    </p:animEffect>
                                    <p:anim calcmode="lin" valueType="num">
                                      <p:cBhvr>
                                        <p:cTn id="80" dur="800" decel="100000" fill="hold"/>
                                        <p:tgtEl>
                                          <p:spTgt spid="31756"/>
                                        </p:tgtEl>
                                        <p:attrNameLst>
                                          <p:attrName>style.rotation</p:attrName>
                                        </p:attrNameLst>
                                      </p:cBhvr>
                                      <p:tavLst>
                                        <p:tav tm="0">
                                          <p:val>
                                            <p:fltVal val="-90"/>
                                          </p:val>
                                        </p:tav>
                                        <p:tav tm="100000">
                                          <p:val>
                                            <p:fltVal val="0"/>
                                          </p:val>
                                        </p:tav>
                                      </p:tavLst>
                                    </p:anim>
                                    <p:anim calcmode="lin" valueType="num">
                                      <p:cBhvr>
                                        <p:cTn id="81" dur="800" decel="100000" fill="hold"/>
                                        <p:tgtEl>
                                          <p:spTgt spid="31756"/>
                                        </p:tgtEl>
                                        <p:attrNameLst>
                                          <p:attrName>ppt_x</p:attrName>
                                        </p:attrNameLst>
                                      </p:cBhvr>
                                      <p:tavLst>
                                        <p:tav tm="0">
                                          <p:val>
                                            <p:strVal val="#ppt_x+0.4"/>
                                          </p:val>
                                        </p:tav>
                                        <p:tav tm="100000">
                                          <p:val>
                                            <p:strVal val="#ppt_x-0.05"/>
                                          </p:val>
                                        </p:tav>
                                      </p:tavLst>
                                    </p:anim>
                                    <p:anim calcmode="lin" valueType="num">
                                      <p:cBhvr>
                                        <p:cTn id="82" dur="800" decel="100000" fill="hold"/>
                                        <p:tgtEl>
                                          <p:spTgt spid="31756"/>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1756"/>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1756"/>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31767"/>
                                        </p:tgtEl>
                                        <p:attrNameLst>
                                          <p:attrName>style.visibility</p:attrName>
                                        </p:attrNameLst>
                                      </p:cBhvr>
                                      <p:to>
                                        <p:strVal val="visible"/>
                                      </p:to>
                                    </p:set>
                                    <p:animEffect transition="in" filter="fade">
                                      <p:cBhvr>
                                        <p:cTn id="87" dur="800" decel="100000"/>
                                        <p:tgtEl>
                                          <p:spTgt spid="31767"/>
                                        </p:tgtEl>
                                      </p:cBhvr>
                                    </p:animEffect>
                                    <p:anim calcmode="lin" valueType="num">
                                      <p:cBhvr>
                                        <p:cTn id="88" dur="800" decel="100000" fill="hold"/>
                                        <p:tgtEl>
                                          <p:spTgt spid="31767"/>
                                        </p:tgtEl>
                                        <p:attrNameLst>
                                          <p:attrName>style.rotation</p:attrName>
                                        </p:attrNameLst>
                                      </p:cBhvr>
                                      <p:tavLst>
                                        <p:tav tm="0">
                                          <p:val>
                                            <p:fltVal val="-90"/>
                                          </p:val>
                                        </p:tav>
                                        <p:tav tm="100000">
                                          <p:val>
                                            <p:fltVal val="0"/>
                                          </p:val>
                                        </p:tav>
                                      </p:tavLst>
                                    </p:anim>
                                    <p:anim calcmode="lin" valueType="num">
                                      <p:cBhvr>
                                        <p:cTn id="89" dur="800" decel="100000" fill="hold"/>
                                        <p:tgtEl>
                                          <p:spTgt spid="31767"/>
                                        </p:tgtEl>
                                        <p:attrNameLst>
                                          <p:attrName>ppt_x</p:attrName>
                                        </p:attrNameLst>
                                      </p:cBhvr>
                                      <p:tavLst>
                                        <p:tav tm="0">
                                          <p:val>
                                            <p:strVal val="#ppt_x+0.4"/>
                                          </p:val>
                                        </p:tav>
                                        <p:tav tm="100000">
                                          <p:val>
                                            <p:strVal val="#ppt_x-0.05"/>
                                          </p:val>
                                        </p:tav>
                                      </p:tavLst>
                                    </p:anim>
                                    <p:anim calcmode="lin" valueType="num">
                                      <p:cBhvr>
                                        <p:cTn id="90" dur="800" decel="100000" fill="hold"/>
                                        <p:tgtEl>
                                          <p:spTgt spid="31767"/>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1767"/>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1767"/>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31771"/>
                                        </p:tgtEl>
                                        <p:attrNameLst>
                                          <p:attrName>style.visibility</p:attrName>
                                        </p:attrNameLst>
                                      </p:cBhvr>
                                      <p:to>
                                        <p:strVal val="visible"/>
                                      </p:to>
                                    </p:set>
                                    <p:animEffect transition="in" filter="fade">
                                      <p:cBhvr>
                                        <p:cTn id="95" dur="800" decel="100000"/>
                                        <p:tgtEl>
                                          <p:spTgt spid="31771"/>
                                        </p:tgtEl>
                                      </p:cBhvr>
                                    </p:animEffect>
                                    <p:anim calcmode="lin" valueType="num">
                                      <p:cBhvr>
                                        <p:cTn id="96" dur="800" decel="100000" fill="hold"/>
                                        <p:tgtEl>
                                          <p:spTgt spid="31771"/>
                                        </p:tgtEl>
                                        <p:attrNameLst>
                                          <p:attrName>style.rotation</p:attrName>
                                        </p:attrNameLst>
                                      </p:cBhvr>
                                      <p:tavLst>
                                        <p:tav tm="0">
                                          <p:val>
                                            <p:fltVal val="-90"/>
                                          </p:val>
                                        </p:tav>
                                        <p:tav tm="100000">
                                          <p:val>
                                            <p:fltVal val="0"/>
                                          </p:val>
                                        </p:tav>
                                      </p:tavLst>
                                    </p:anim>
                                    <p:anim calcmode="lin" valueType="num">
                                      <p:cBhvr>
                                        <p:cTn id="97" dur="800" decel="100000" fill="hold"/>
                                        <p:tgtEl>
                                          <p:spTgt spid="31771"/>
                                        </p:tgtEl>
                                        <p:attrNameLst>
                                          <p:attrName>ppt_x</p:attrName>
                                        </p:attrNameLst>
                                      </p:cBhvr>
                                      <p:tavLst>
                                        <p:tav tm="0">
                                          <p:val>
                                            <p:strVal val="#ppt_x+0.4"/>
                                          </p:val>
                                        </p:tav>
                                        <p:tav tm="100000">
                                          <p:val>
                                            <p:strVal val="#ppt_x-0.05"/>
                                          </p:val>
                                        </p:tav>
                                      </p:tavLst>
                                    </p:anim>
                                    <p:anim calcmode="lin" valueType="num">
                                      <p:cBhvr>
                                        <p:cTn id="98" dur="800" decel="100000" fill="hold"/>
                                        <p:tgtEl>
                                          <p:spTgt spid="31771"/>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31771"/>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31771"/>
                                        </p:tgtEl>
                                        <p:attrNameLst>
                                          <p:attrName>ppt_y</p:attrName>
                                        </p:attrNameLst>
                                      </p:cBhvr>
                                      <p:tavLst>
                                        <p:tav tm="0">
                                          <p:val>
                                            <p:strVal val="#ppt_y+0.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750"/>
                                        </p:tgtEl>
                                        <p:attrNameLst>
                                          <p:attrName>style.visibility</p:attrName>
                                        </p:attrNameLst>
                                      </p:cBhvr>
                                      <p:to>
                                        <p:strVal val="visible"/>
                                      </p:to>
                                    </p:set>
                                    <p:animEffect transition="in" filter="fade">
                                      <p:cBhvr>
                                        <p:cTn id="103" dur="1000"/>
                                        <p:tgtEl>
                                          <p:spTgt spid="31750"/>
                                        </p:tgtEl>
                                      </p:cBhvr>
                                    </p:animEffect>
                                    <p:anim calcmode="lin" valueType="num">
                                      <p:cBhvr>
                                        <p:cTn id="104" dur="1000" fill="hold"/>
                                        <p:tgtEl>
                                          <p:spTgt spid="31750"/>
                                        </p:tgtEl>
                                        <p:attrNameLst>
                                          <p:attrName>ppt_x</p:attrName>
                                        </p:attrNameLst>
                                      </p:cBhvr>
                                      <p:tavLst>
                                        <p:tav tm="0">
                                          <p:val>
                                            <p:strVal val="#ppt_x"/>
                                          </p:val>
                                        </p:tav>
                                        <p:tav tm="100000">
                                          <p:val>
                                            <p:strVal val="#ppt_x"/>
                                          </p:val>
                                        </p:tav>
                                      </p:tavLst>
                                    </p:anim>
                                    <p:anim calcmode="lin" valueType="num">
                                      <p:cBhvr>
                                        <p:cTn id="105" dur="1000" fill="hold"/>
                                        <p:tgtEl>
                                          <p:spTgt spid="3175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1755"/>
                                        </p:tgtEl>
                                        <p:attrNameLst>
                                          <p:attrName>style.visibility</p:attrName>
                                        </p:attrNameLst>
                                      </p:cBhvr>
                                      <p:to>
                                        <p:strVal val="visible"/>
                                      </p:to>
                                    </p:set>
                                    <p:animEffect transition="in" filter="fade">
                                      <p:cBhvr>
                                        <p:cTn id="108" dur="1000"/>
                                        <p:tgtEl>
                                          <p:spTgt spid="31755"/>
                                        </p:tgtEl>
                                      </p:cBhvr>
                                    </p:animEffect>
                                    <p:anim calcmode="lin" valueType="num">
                                      <p:cBhvr>
                                        <p:cTn id="109" dur="1000" fill="hold"/>
                                        <p:tgtEl>
                                          <p:spTgt spid="31755"/>
                                        </p:tgtEl>
                                        <p:attrNameLst>
                                          <p:attrName>ppt_x</p:attrName>
                                        </p:attrNameLst>
                                      </p:cBhvr>
                                      <p:tavLst>
                                        <p:tav tm="0">
                                          <p:val>
                                            <p:strVal val="#ppt_x"/>
                                          </p:val>
                                        </p:tav>
                                        <p:tav tm="100000">
                                          <p:val>
                                            <p:strVal val="#ppt_x"/>
                                          </p:val>
                                        </p:tav>
                                      </p:tavLst>
                                    </p:anim>
                                    <p:anim calcmode="lin" valueType="num">
                                      <p:cBhvr>
                                        <p:cTn id="110" dur="1000" fill="hold"/>
                                        <p:tgtEl>
                                          <p:spTgt spid="317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753"/>
                                        </p:tgtEl>
                                        <p:attrNameLst>
                                          <p:attrName>style.visibility</p:attrName>
                                        </p:attrNameLst>
                                      </p:cBhvr>
                                      <p:to>
                                        <p:strVal val="visible"/>
                                      </p:to>
                                    </p:set>
                                    <p:animEffect transition="in" filter="fade">
                                      <p:cBhvr>
                                        <p:cTn id="113" dur="1000"/>
                                        <p:tgtEl>
                                          <p:spTgt spid="31753"/>
                                        </p:tgtEl>
                                      </p:cBhvr>
                                    </p:animEffect>
                                    <p:anim calcmode="lin" valueType="num">
                                      <p:cBhvr>
                                        <p:cTn id="114" dur="1000" fill="hold"/>
                                        <p:tgtEl>
                                          <p:spTgt spid="31753"/>
                                        </p:tgtEl>
                                        <p:attrNameLst>
                                          <p:attrName>ppt_x</p:attrName>
                                        </p:attrNameLst>
                                      </p:cBhvr>
                                      <p:tavLst>
                                        <p:tav tm="0">
                                          <p:val>
                                            <p:strVal val="#ppt_x"/>
                                          </p:val>
                                        </p:tav>
                                        <p:tav tm="100000">
                                          <p:val>
                                            <p:strVal val="#ppt_x"/>
                                          </p:val>
                                        </p:tav>
                                      </p:tavLst>
                                    </p:anim>
                                    <p:anim calcmode="lin" valueType="num">
                                      <p:cBhvr>
                                        <p:cTn id="115" dur="1000" fill="hold"/>
                                        <p:tgtEl>
                                          <p:spTgt spid="31753"/>
                                        </p:tgtEl>
                                        <p:attrNameLst>
                                          <p:attrName>ppt_y</p:attrName>
                                        </p:attrNameLst>
                                      </p:cBhvr>
                                      <p:tavLst>
                                        <p:tav tm="0">
                                          <p:val>
                                            <p:strVal val="#ppt_y+.1"/>
                                          </p:val>
                                        </p:tav>
                                        <p:tav tm="100000">
                                          <p:val>
                                            <p:strVal val="#ppt_y"/>
                                          </p:val>
                                        </p:tav>
                                      </p:tavLst>
                                    </p:anim>
                                  </p:childTnLst>
                                </p:cTn>
                              </p:par>
                            </p:childTnLst>
                          </p:cTn>
                        </p:par>
                        <p:par>
                          <p:cTn id="116" fill="hold">
                            <p:stCondLst>
                              <p:cond delay="1000"/>
                            </p:stCondLst>
                            <p:childTnLst>
                              <p:par>
                                <p:cTn id="117" presetID="2" presetClass="entr" presetSubtype="9" fill="hold" grpId="0" nodeType="afterEffect">
                                  <p:stCondLst>
                                    <p:cond delay="0"/>
                                  </p:stCondLst>
                                  <p:iterate type="lt">
                                    <p:tmPct val="10000"/>
                                  </p:iterate>
                                  <p:childTnLst>
                                    <p:set>
                                      <p:cBhvr>
                                        <p:cTn id="118" dur="1" fill="hold">
                                          <p:stCondLst>
                                            <p:cond delay="0"/>
                                          </p:stCondLst>
                                        </p:cTn>
                                        <p:tgtEl>
                                          <p:spTgt spid="23">
                                            <p:txEl>
                                              <p:pRg st="0" end="0"/>
                                            </p:txEl>
                                          </p:spTgt>
                                        </p:tgtEl>
                                        <p:attrNameLst>
                                          <p:attrName>style.visibility</p:attrName>
                                        </p:attrNameLst>
                                      </p:cBhvr>
                                      <p:to>
                                        <p:strVal val="visible"/>
                                      </p:to>
                                    </p:set>
                                    <p:anim calcmode="lin" valueType="num">
                                      <p:cBhvr additive="base">
                                        <p:cTn id="119"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121" presetID="2" presetClass="entr" presetSubtype="9" fill="hold" grpId="0" nodeType="withEffect">
                                  <p:stCondLst>
                                    <p:cond delay="0"/>
                                  </p:stCondLst>
                                  <p:iterate type="lt">
                                    <p:tmPct val="10000"/>
                                  </p:iterate>
                                  <p:childTnLst>
                                    <p:set>
                                      <p:cBhvr>
                                        <p:cTn id="122" dur="1" fill="hold">
                                          <p:stCondLst>
                                            <p:cond delay="0"/>
                                          </p:stCondLst>
                                        </p:cTn>
                                        <p:tgtEl>
                                          <p:spTgt spid="24">
                                            <p:txEl>
                                              <p:pRg st="0" end="0"/>
                                            </p:txEl>
                                          </p:spTgt>
                                        </p:tgtEl>
                                        <p:attrNameLst>
                                          <p:attrName>style.visibility</p:attrName>
                                        </p:attrNameLst>
                                      </p:cBhvr>
                                      <p:to>
                                        <p:strVal val="visible"/>
                                      </p:to>
                                    </p:set>
                                    <p:anim calcmode="lin" valueType="num">
                                      <p:cBhvr additive="base">
                                        <p:cTn id="12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2650"/>
                            </p:stCondLst>
                            <p:childTnLst>
                              <p:par>
                                <p:cTn id="126" presetID="2" presetClass="entr" presetSubtype="9" fill="hold" grpId="0" nodeType="afterEffect">
                                  <p:stCondLst>
                                    <p:cond delay="0"/>
                                  </p:stCondLst>
                                  <p:iterate type="lt">
                                    <p:tmPct val="10000"/>
                                  </p:iterate>
                                  <p:childTnLst>
                                    <p:set>
                                      <p:cBhvr>
                                        <p:cTn id="127" dur="1" fill="hold">
                                          <p:stCondLst>
                                            <p:cond delay="0"/>
                                          </p:stCondLst>
                                        </p:cTn>
                                        <p:tgtEl>
                                          <p:spTgt spid="25">
                                            <p:txEl>
                                              <p:pRg st="0" end="0"/>
                                            </p:txEl>
                                          </p:spTgt>
                                        </p:tgtEl>
                                        <p:attrNameLst>
                                          <p:attrName>style.visibility</p:attrName>
                                        </p:attrNameLst>
                                      </p:cBhvr>
                                      <p:to>
                                        <p:strVal val="visible"/>
                                      </p:to>
                                    </p:set>
                                    <p:anim calcmode="lin" valueType="num">
                                      <p:cBhvr additive="base">
                                        <p:cTn id="128"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25">
                                            <p:txEl>
                                              <p:pRg st="0" end="0"/>
                                            </p:txEl>
                                          </p:spTgt>
                                        </p:tgtEl>
                                        <p:attrNameLst>
                                          <p:attrName>ppt_y</p:attrName>
                                        </p:attrNameLst>
                                      </p:cBhvr>
                                      <p:tavLst>
                                        <p:tav tm="0">
                                          <p:val>
                                            <p:strVal val="0-#ppt_h/2"/>
                                          </p:val>
                                        </p:tav>
                                        <p:tav tm="100000">
                                          <p:val>
                                            <p:strVal val="#ppt_y"/>
                                          </p:val>
                                        </p:tav>
                                      </p:tavLst>
                                    </p:anim>
                                  </p:childTnLst>
                                </p:cTn>
                              </p:par>
                              <p:par>
                                <p:cTn id="130" presetID="2" presetClass="entr" presetSubtype="9" fill="hold" grpId="0" nodeType="withEffect">
                                  <p:stCondLst>
                                    <p:cond delay="0"/>
                                  </p:stCondLst>
                                  <p:iterate type="lt">
                                    <p:tmPct val="10000"/>
                                  </p:iterate>
                                  <p:childTnLst>
                                    <p:set>
                                      <p:cBhvr>
                                        <p:cTn id="131" dur="1" fill="hold">
                                          <p:stCondLst>
                                            <p:cond delay="0"/>
                                          </p:stCondLst>
                                        </p:cTn>
                                        <p:tgtEl>
                                          <p:spTgt spid="26">
                                            <p:txEl>
                                              <p:pRg st="0" end="0"/>
                                            </p:txEl>
                                          </p:spTgt>
                                        </p:tgtEl>
                                        <p:attrNameLst>
                                          <p:attrName>style.visibility</p:attrName>
                                        </p:attrNameLst>
                                      </p:cBhvr>
                                      <p:to>
                                        <p:strVal val="visible"/>
                                      </p:to>
                                    </p:set>
                                    <p:anim calcmode="lin" valueType="num">
                                      <p:cBhvr additive="base">
                                        <p:cTn id="132"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33"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134" fill="hold">
                            <p:stCondLst>
                              <p:cond delay="5300"/>
                            </p:stCondLst>
                            <p:childTnLst>
                              <p:par>
                                <p:cTn id="135" presetID="2" presetClass="entr" presetSubtype="9" fill="hold" grpId="0" nodeType="afterEffect">
                                  <p:stCondLst>
                                    <p:cond delay="0"/>
                                  </p:stCondLst>
                                  <p:iterate type="lt">
                                    <p:tmPct val="10000"/>
                                  </p:iterate>
                                  <p:childTnLst>
                                    <p:set>
                                      <p:cBhvr>
                                        <p:cTn id="136" dur="1" fill="hold">
                                          <p:stCondLst>
                                            <p:cond delay="0"/>
                                          </p:stCondLst>
                                        </p:cTn>
                                        <p:tgtEl>
                                          <p:spTgt spid="27">
                                            <p:txEl>
                                              <p:pRg st="0" end="0"/>
                                            </p:txEl>
                                          </p:spTgt>
                                        </p:tgtEl>
                                        <p:attrNameLst>
                                          <p:attrName>style.visibility</p:attrName>
                                        </p:attrNameLst>
                                      </p:cBhvr>
                                      <p:to>
                                        <p:strVal val="visible"/>
                                      </p:to>
                                    </p:set>
                                    <p:anim calcmode="lin" valueType="num">
                                      <p:cBhvr additive="base">
                                        <p:cTn id="137"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9" fill="hold" grpId="0" nodeType="withEffect">
                                  <p:stCondLst>
                                    <p:cond delay="0"/>
                                  </p:stCondLst>
                                  <p:iterate type="lt">
                                    <p:tmPct val="10000"/>
                                  </p:iterate>
                                  <p:childTnLst>
                                    <p:set>
                                      <p:cBhvr>
                                        <p:cTn id="140" dur="1" fill="hold">
                                          <p:stCondLst>
                                            <p:cond delay="0"/>
                                          </p:stCondLst>
                                        </p:cTn>
                                        <p:tgtEl>
                                          <p:spTgt spid="28">
                                            <p:txEl>
                                              <p:pRg st="0" end="0"/>
                                            </p:txEl>
                                          </p:spTgt>
                                        </p:tgtEl>
                                        <p:attrNameLst>
                                          <p:attrName>style.visibility</p:attrName>
                                        </p:attrNameLst>
                                      </p:cBhvr>
                                      <p:to>
                                        <p:strVal val="visible"/>
                                      </p:to>
                                    </p:set>
                                    <p:anim calcmode="lin" valueType="num">
                                      <p:cBhvr additive="base">
                                        <p:cTn id="141"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2"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143" fill="hold">
                            <p:stCondLst>
                              <p:cond delay="7950"/>
                            </p:stCondLst>
                            <p:childTnLst>
                              <p:par>
                                <p:cTn id="144" presetID="2" presetClass="entr" presetSubtype="9" fill="hold" grpId="0" nodeType="afterEffect">
                                  <p:stCondLst>
                                    <p:cond delay="0"/>
                                  </p:stCondLst>
                                  <p:iterate type="lt">
                                    <p:tmPct val="10000"/>
                                  </p:iterate>
                                  <p:childTnLst>
                                    <p:set>
                                      <p:cBhvr>
                                        <p:cTn id="145" dur="1" fill="hold">
                                          <p:stCondLst>
                                            <p:cond delay="0"/>
                                          </p:stCondLst>
                                        </p:cTn>
                                        <p:tgtEl>
                                          <p:spTgt spid="29">
                                            <p:txEl>
                                              <p:pRg st="0" end="0"/>
                                            </p:txEl>
                                          </p:spTgt>
                                        </p:tgtEl>
                                        <p:attrNameLst>
                                          <p:attrName>style.visibility</p:attrName>
                                        </p:attrNameLst>
                                      </p:cBhvr>
                                      <p:to>
                                        <p:strVal val="visible"/>
                                      </p:to>
                                    </p:set>
                                    <p:anim calcmode="lin" valueType="num">
                                      <p:cBhvr additive="base">
                                        <p:cTn id="146"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7"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148" presetID="2" presetClass="entr" presetSubtype="9" fill="hold" grpId="0" nodeType="withEffect">
                                  <p:stCondLst>
                                    <p:cond delay="0"/>
                                  </p:stCondLst>
                                  <p:iterate type="lt">
                                    <p:tmPct val="10000"/>
                                  </p:iterate>
                                  <p:childTnLst>
                                    <p:set>
                                      <p:cBhvr>
                                        <p:cTn id="149" dur="1" fill="hold">
                                          <p:stCondLst>
                                            <p:cond delay="0"/>
                                          </p:stCondLst>
                                        </p:cTn>
                                        <p:tgtEl>
                                          <p:spTgt spid="30">
                                            <p:txEl>
                                              <p:pRg st="0" end="0"/>
                                            </p:txEl>
                                          </p:spTgt>
                                        </p:tgtEl>
                                        <p:attrNameLst>
                                          <p:attrName>style.visibility</p:attrName>
                                        </p:attrNameLst>
                                      </p:cBhvr>
                                      <p:to>
                                        <p:strVal val="visible"/>
                                      </p:to>
                                    </p:set>
                                    <p:anim calcmode="lin" valueType="num">
                                      <p:cBhvr additive="base">
                                        <p:cTn id="150"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151"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51" grpId="0" animBg="1"/>
      <p:bldP spid="31752" grpId="0" animBg="1"/>
      <p:bldP spid="31753" grpId="0" animBg="1"/>
      <p:bldP spid="31754" grpId="0" animBg="1"/>
      <p:bldP spid="31755" grpId="0" animBg="1"/>
      <p:bldP spid="31756" grpId="0" animBg="1"/>
      <p:bldP spid="31760" grpId="0" animBg="1"/>
      <p:bldP spid="31761" grpId="0"/>
      <p:bldP spid="31762" grpId="0" animBg="1"/>
      <p:bldP spid="31763" grpId="0"/>
      <p:bldP spid="31766" grpId="0" animBg="1"/>
      <p:bldP spid="31767" grpId="0" animBg="1"/>
      <p:bldP spid="31769" grpId="0"/>
      <p:bldP spid="31771" grpId="0"/>
      <p:bldP spid="23" grpId="0" build="p"/>
      <p:bldP spid="24" grpId="0" build="p"/>
      <p:bldP spid="25" grpId="0" build="p"/>
      <p:bldP spid="26" grpId="0" build="p"/>
      <p:bldP spid="27" grpId="0" build="p"/>
      <p:bldP spid="28" grpId="0" build="p"/>
      <p:bldP spid="29" grpId="0" build="p"/>
      <p:bldP spid="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bwMode="auto">
          <a:xfrm>
            <a:off x="2928798" y="1358446"/>
            <a:ext cx="2950448" cy="3085797"/>
            <a:chOff x="2109" y="2948"/>
            <a:chExt cx="1769" cy="1827"/>
          </a:xfrm>
          <a:solidFill>
            <a:schemeClr val="tx1">
              <a:lumMod val="65000"/>
              <a:lumOff val="35000"/>
            </a:schemeClr>
          </a:solidFill>
        </p:grpSpPr>
        <p:grpSp>
          <p:nvGrpSpPr>
            <p:cNvPr id="3" name="Group 69"/>
            <p:cNvGrpSpPr/>
            <p:nvPr/>
          </p:nvGrpSpPr>
          <p:grpSpPr bwMode="auto">
            <a:xfrm>
              <a:off x="2109" y="2948"/>
              <a:ext cx="1769" cy="975"/>
              <a:chOff x="2109" y="2948"/>
              <a:chExt cx="1769" cy="975"/>
            </a:xfrm>
            <a:grpFill/>
          </p:grpSpPr>
          <p:sp>
            <p:nvSpPr>
              <p:cNvPr id="8" name="AutoShape 52"/>
              <p:cNvSpPr>
                <a:spLocks noChangeArrowheads="1"/>
              </p:cNvSpPr>
              <p:nvPr/>
            </p:nvSpPr>
            <p:spPr bwMode="auto">
              <a:xfrm>
                <a:off x="2699" y="2948"/>
                <a:ext cx="589" cy="907"/>
              </a:xfrm>
              <a:prstGeom prst="hexagon">
                <a:avLst>
                  <a:gd name="adj" fmla="val 25000"/>
                  <a:gd name="vf" fmla="val 115470"/>
                </a:avLst>
              </a:prstGeom>
              <a:solidFill>
                <a:schemeClr val="accent1"/>
              </a:solidFill>
              <a:ln w="9525">
                <a:noFill/>
                <a:miter lim="800000"/>
              </a:ln>
            </p:spPr>
            <p:txBody>
              <a:bodyPr wrap="none" anchor="ctr"/>
              <a:lstStyle/>
              <a:p>
                <a:endParaRPr lang="zh-CN" altLang="en-US" b="0">
                  <a:ea typeface="宋体" panose="02010600030101010101" pitchFamily="2" charset="-122"/>
                </a:endParaRPr>
              </a:p>
            </p:txBody>
          </p:sp>
          <p:sp>
            <p:nvSpPr>
              <p:cNvPr id="9" name="AutoShape 67"/>
              <p:cNvSpPr>
                <a:spLocks noChangeArrowheads="1"/>
              </p:cNvSpPr>
              <p:nvPr/>
            </p:nvSpPr>
            <p:spPr bwMode="auto">
              <a:xfrm rot="3569258">
                <a:off x="3130" y="3175"/>
                <a:ext cx="589" cy="907"/>
              </a:xfrm>
              <a:prstGeom prst="hexagon">
                <a:avLst>
                  <a:gd name="adj" fmla="val 25000"/>
                  <a:gd name="vf" fmla="val 115470"/>
                </a:avLst>
              </a:prstGeom>
              <a:solidFill>
                <a:schemeClr val="accent2"/>
              </a:solidFill>
              <a:ln w="9525">
                <a:noFill/>
                <a:miter lim="800000"/>
              </a:ln>
            </p:spPr>
            <p:txBody>
              <a:bodyPr wrap="none" anchor="ctr"/>
              <a:lstStyle/>
              <a:p>
                <a:endParaRPr lang="zh-CN" altLang="en-US" b="0">
                  <a:ea typeface="宋体" panose="02010600030101010101" pitchFamily="2" charset="-122"/>
                </a:endParaRPr>
              </a:p>
            </p:txBody>
          </p:sp>
          <p:sp>
            <p:nvSpPr>
              <p:cNvPr id="10" name="AutoShape 68"/>
              <p:cNvSpPr>
                <a:spLocks noChangeArrowheads="1"/>
              </p:cNvSpPr>
              <p:nvPr/>
            </p:nvSpPr>
            <p:spPr bwMode="auto">
              <a:xfrm rot="-3390276">
                <a:off x="2268" y="3175"/>
                <a:ext cx="589" cy="907"/>
              </a:xfrm>
              <a:prstGeom prst="hexagon">
                <a:avLst>
                  <a:gd name="adj" fmla="val 25000"/>
                  <a:gd name="vf" fmla="val 115470"/>
                </a:avLst>
              </a:prstGeom>
              <a:solidFill>
                <a:schemeClr val="accent2"/>
              </a:solidFill>
              <a:ln w="9525">
                <a:noFill/>
                <a:miter lim="800000"/>
              </a:ln>
            </p:spPr>
            <p:txBody>
              <a:bodyPr wrap="none" anchor="ctr"/>
              <a:lstStyle/>
              <a:p>
                <a:endParaRPr lang="zh-CN" altLang="en-US" b="0">
                  <a:ea typeface="宋体" panose="02010600030101010101" pitchFamily="2" charset="-122"/>
                </a:endParaRPr>
              </a:p>
            </p:txBody>
          </p:sp>
        </p:grpSp>
        <p:grpSp>
          <p:nvGrpSpPr>
            <p:cNvPr id="4" name="Group 70"/>
            <p:cNvGrpSpPr/>
            <p:nvPr/>
          </p:nvGrpSpPr>
          <p:grpSpPr bwMode="auto">
            <a:xfrm flipV="1">
              <a:off x="2109" y="3788"/>
              <a:ext cx="1769" cy="987"/>
              <a:chOff x="2109" y="2948"/>
              <a:chExt cx="1769" cy="975"/>
            </a:xfrm>
            <a:grpFill/>
          </p:grpSpPr>
          <p:sp>
            <p:nvSpPr>
              <p:cNvPr id="5" name="AutoShape 71"/>
              <p:cNvSpPr>
                <a:spLocks noChangeArrowheads="1"/>
              </p:cNvSpPr>
              <p:nvPr/>
            </p:nvSpPr>
            <p:spPr bwMode="auto">
              <a:xfrm>
                <a:off x="2699" y="2948"/>
                <a:ext cx="589" cy="907"/>
              </a:xfrm>
              <a:prstGeom prst="hexagon">
                <a:avLst>
                  <a:gd name="adj" fmla="val 25000"/>
                  <a:gd name="vf" fmla="val 115470"/>
                </a:avLst>
              </a:prstGeom>
              <a:solidFill>
                <a:schemeClr val="accent4"/>
              </a:solidFill>
              <a:ln w="9525">
                <a:noFill/>
                <a:miter lim="800000"/>
              </a:ln>
            </p:spPr>
            <p:txBody>
              <a:bodyPr wrap="none" anchor="ctr"/>
              <a:lstStyle/>
              <a:p>
                <a:endParaRPr lang="zh-CN" altLang="en-US" b="0">
                  <a:ea typeface="宋体" panose="02010600030101010101" pitchFamily="2" charset="-122"/>
                </a:endParaRPr>
              </a:p>
            </p:txBody>
          </p:sp>
          <p:sp>
            <p:nvSpPr>
              <p:cNvPr id="6" name="AutoShape 72"/>
              <p:cNvSpPr>
                <a:spLocks noChangeArrowheads="1"/>
              </p:cNvSpPr>
              <p:nvPr/>
            </p:nvSpPr>
            <p:spPr bwMode="auto">
              <a:xfrm rot="3569258">
                <a:off x="3130" y="3175"/>
                <a:ext cx="589" cy="907"/>
              </a:xfrm>
              <a:prstGeom prst="hexagon">
                <a:avLst>
                  <a:gd name="adj" fmla="val 25000"/>
                  <a:gd name="vf" fmla="val 115470"/>
                </a:avLst>
              </a:prstGeom>
              <a:solidFill>
                <a:schemeClr val="accent3"/>
              </a:solidFill>
              <a:ln w="9525">
                <a:noFill/>
                <a:miter lim="800000"/>
              </a:ln>
            </p:spPr>
            <p:txBody>
              <a:bodyPr wrap="none" anchor="ctr"/>
              <a:lstStyle/>
              <a:p>
                <a:endParaRPr lang="zh-CN" altLang="en-US" b="0">
                  <a:ea typeface="宋体" panose="02010600030101010101" pitchFamily="2" charset="-122"/>
                </a:endParaRPr>
              </a:p>
            </p:txBody>
          </p:sp>
          <p:sp>
            <p:nvSpPr>
              <p:cNvPr id="7" name="AutoShape 73"/>
              <p:cNvSpPr>
                <a:spLocks noChangeArrowheads="1"/>
              </p:cNvSpPr>
              <p:nvPr/>
            </p:nvSpPr>
            <p:spPr bwMode="auto">
              <a:xfrm rot="-3390276">
                <a:off x="2268" y="3175"/>
                <a:ext cx="589" cy="907"/>
              </a:xfrm>
              <a:prstGeom prst="hexagon">
                <a:avLst>
                  <a:gd name="adj" fmla="val 25000"/>
                  <a:gd name="vf" fmla="val 115470"/>
                </a:avLst>
              </a:prstGeom>
              <a:solidFill>
                <a:schemeClr val="accent1"/>
              </a:solidFill>
              <a:ln w="9525">
                <a:noFill/>
                <a:miter lim="800000"/>
              </a:ln>
            </p:spPr>
            <p:txBody>
              <a:bodyPr wrap="none" anchor="ctr"/>
              <a:lstStyle/>
              <a:p>
                <a:endParaRPr lang="zh-CN" altLang="en-US" b="0">
                  <a:ea typeface="宋体" panose="02010600030101010101" pitchFamily="2" charset="-122"/>
                </a:endParaRPr>
              </a:p>
            </p:txBody>
          </p:sp>
        </p:grpSp>
      </p:grpSp>
      <p:sp>
        <p:nvSpPr>
          <p:cNvPr id="11" name="TextBox 16"/>
          <p:cNvSpPr txBox="1">
            <a:spLocks noChangeArrowheads="1"/>
          </p:cNvSpPr>
          <p:nvPr/>
        </p:nvSpPr>
        <p:spPr bwMode="auto">
          <a:xfrm>
            <a:off x="4301743" y="1663095"/>
            <a:ext cx="335956"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1</a:t>
            </a:r>
            <a:endParaRPr lang="zh-CN" altLang="en-US" sz="1900" dirty="0">
              <a:solidFill>
                <a:schemeClr val="bg1"/>
              </a:solidFill>
              <a:latin typeface="微软雅黑" panose="020B0503020204020204" pitchFamily="34" charset="-122"/>
            </a:endParaRPr>
          </a:p>
        </p:txBody>
      </p:sp>
      <p:sp>
        <p:nvSpPr>
          <p:cNvPr id="12" name="TextBox 17"/>
          <p:cNvSpPr txBox="1">
            <a:spLocks noChangeArrowheads="1"/>
          </p:cNvSpPr>
          <p:nvPr/>
        </p:nvSpPr>
        <p:spPr bwMode="auto">
          <a:xfrm>
            <a:off x="5249887" y="2143881"/>
            <a:ext cx="335957"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6</a:t>
            </a:r>
            <a:endParaRPr lang="zh-CN" altLang="en-US" sz="1900" dirty="0">
              <a:solidFill>
                <a:schemeClr val="bg1"/>
              </a:solidFill>
              <a:latin typeface="微软雅黑" panose="020B0503020204020204" pitchFamily="34" charset="-122"/>
            </a:endParaRPr>
          </a:p>
        </p:txBody>
      </p:sp>
      <p:sp>
        <p:nvSpPr>
          <p:cNvPr id="13" name="TextBox 18"/>
          <p:cNvSpPr txBox="1">
            <a:spLocks noChangeArrowheads="1"/>
          </p:cNvSpPr>
          <p:nvPr/>
        </p:nvSpPr>
        <p:spPr bwMode="auto">
          <a:xfrm>
            <a:off x="5320066" y="3309560"/>
            <a:ext cx="335956"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5</a:t>
            </a:r>
            <a:endParaRPr lang="zh-CN" altLang="en-US" sz="1900" dirty="0">
              <a:solidFill>
                <a:schemeClr val="bg1"/>
              </a:solidFill>
              <a:latin typeface="微软雅黑" panose="020B0503020204020204" pitchFamily="34" charset="-122"/>
            </a:endParaRPr>
          </a:p>
        </p:txBody>
      </p:sp>
      <p:sp>
        <p:nvSpPr>
          <p:cNvPr id="14" name="TextBox 19"/>
          <p:cNvSpPr txBox="1">
            <a:spLocks noChangeArrowheads="1"/>
          </p:cNvSpPr>
          <p:nvPr/>
        </p:nvSpPr>
        <p:spPr bwMode="auto">
          <a:xfrm>
            <a:off x="4236045" y="3927929"/>
            <a:ext cx="335956"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4</a:t>
            </a:r>
            <a:endParaRPr lang="zh-CN" altLang="en-US" sz="1900" dirty="0">
              <a:solidFill>
                <a:schemeClr val="bg1"/>
              </a:solidFill>
              <a:latin typeface="微软雅黑" panose="020B0503020204020204" pitchFamily="34" charset="-122"/>
            </a:endParaRPr>
          </a:p>
        </p:txBody>
      </p:sp>
      <p:sp>
        <p:nvSpPr>
          <p:cNvPr id="15" name="TextBox 20"/>
          <p:cNvSpPr txBox="1">
            <a:spLocks noChangeArrowheads="1"/>
          </p:cNvSpPr>
          <p:nvPr/>
        </p:nvSpPr>
        <p:spPr bwMode="auto">
          <a:xfrm>
            <a:off x="3284912" y="3309560"/>
            <a:ext cx="335957"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3</a:t>
            </a:r>
            <a:endParaRPr lang="zh-CN" altLang="en-US" sz="1900" dirty="0">
              <a:solidFill>
                <a:schemeClr val="bg1"/>
              </a:solidFill>
              <a:latin typeface="微软雅黑" panose="020B0503020204020204" pitchFamily="34" charset="-122"/>
            </a:endParaRPr>
          </a:p>
        </p:txBody>
      </p:sp>
      <p:sp>
        <p:nvSpPr>
          <p:cNvPr id="16" name="TextBox 21"/>
          <p:cNvSpPr txBox="1">
            <a:spLocks noChangeArrowheads="1"/>
          </p:cNvSpPr>
          <p:nvPr/>
        </p:nvSpPr>
        <p:spPr bwMode="auto">
          <a:xfrm>
            <a:off x="3284912" y="2143881"/>
            <a:ext cx="335957" cy="298374"/>
          </a:xfrm>
          <a:prstGeom prst="rect">
            <a:avLst/>
          </a:prstGeom>
          <a:noFill/>
          <a:ln w="9525">
            <a:noFill/>
            <a:miter lim="800000"/>
          </a:ln>
        </p:spPr>
        <p:txBody>
          <a:bodyPr lIns="0" tIns="0" rIns="0" bIns="0">
            <a:spAutoFit/>
          </a:bodyPr>
          <a:lstStyle/>
          <a:p>
            <a:pPr algn="ctr"/>
            <a:r>
              <a:rPr lang="en-US" altLang="zh-CN" sz="1900" dirty="0">
                <a:solidFill>
                  <a:schemeClr val="bg1"/>
                </a:solidFill>
                <a:latin typeface="微软雅黑" panose="020B0503020204020204" pitchFamily="34" charset="-122"/>
              </a:rPr>
              <a:t>2</a:t>
            </a:r>
            <a:endParaRPr lang="zh-CN" altLang="en-US" sz="1900" dirty="0">
              <a:solidFill>
                <a:schemeClr val="bg1"/>
              </a:solidFill>
              <a:latin typeface="微软雅黑" panose="020B0503020204020204" pitchFamily="34" charset="-122"/>
            </a:endParaRPr>
          </a:p>
        </p:txBody>
      </p:sp>
      <p:sp>
        <p:nvSpPr>
          <p:cNvPr id="17" name="TextBox 16"/>
          <p:cNvSpPr txBox="1">
            <a:spLocks noChangeArrowheads="1"/>
          </p:cNvSpPr>
          <p:nvPr/>
        </p:nvSpPr>
        <p:spPr bwMode="auto">
          <a:xfrm>
            <a:off x="6299566" y="1312334"/>
            <a:ext cx="2126233" cy="202595"/>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p:txBody>
      </p:sp>
      <p:sp>
        <p:nvSpPr>
          <p:cNvPr id="18" name="TextBox 17"/>
          <p:cNvSpPr txBox="1">
            <a:spLocks noChangeArrowheads="1"/>
          </p:cNvSpPr>
          <p:nvPr/>
        </p:nvSpPr>
        <p:spPr bwMode="auto">
          <a:xfrm>
            <a:off x="6299566" y="1620763"/>
            <a:ext cx="2088905"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19" name="TextBox 18"/>
          <p:cNvSpPr txBox="1">
            <a:spLocks noChangeArrowheads="1"/>
          </p:cNvSpPr>
          <p:nvPr/>
        </p:nvSpPr>
        <p:spPr bwMode="auto">
          <a:xfrm>
            <a:off x="6299566" y="2375204"/>
            <a:ext cx="2126233" cy="202595"/>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p:txBody>
      </p:sp>
      <p:sp>
        <p:nvSpPr>
          <p:cNvPr id="20" name="TextBox 19"/>
          <p:cNvSpPr txBox="1">
            <a:spLocks noChangeArrowheads="1"/>
          </p:cNvSpPr>
          <p:nvPr/>
        </p:nvSpPr>
        <p:spPr bwMode="auto">
          <a:xfrm>
            <a:off x="6299566" y="2683632"/>
            <a:ext cx="2088905"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21" name="TextBox 20"/>
          <p:cNvSpPr txBox="1">
            <a:spLocks noChangeArrowheads="1"/>
          </p:cNvSpPr>
          <p:nvPr/>
        </p:nvSpPr>
        <p:spPr bwMode="auto">
          <a:xfrm>
            <a:off x="6299566" y="3484942"/>
            <a:ext cx="2126233" cy="202595"/>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p:txBody>
      </p:sp>
      <p:sp>
        <p:nvSpPr>
          <p:cNvPr id="22" name="TextBox 21"/>
          <p:cNvSpPr txBox="1">
            <a:spLocks noChangeArrowheads="1"/>
          </p:cNvSpPr>
          <p:nvPr/>
        </p:nvSpPr>
        <p:spPr bwMode="auto">
          <a:xfrm>
            <a:off x="6299566" y="3791857"/>
            <a:ext cx="2088905" cy="5539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23" name="TextBox 22"/>
          <p:cNvSpPr txBox="1">
            <a:spLocks noChangeArrowheads="1"/>
          </p:cNvSpPr>
          <p:nvPr/>
        </p:nvSpPr>
        <p:spPr bwMode="auto">
          <a:xfrm>
            <a:off x="718203" y="1312334"/>
            <a:ext cx="2126233" cy="202595"/>
          </a:xfrm>
          <a:prstGeom prst="rect">
            <a:avLst/>
          </a:prstGeom>
          <a:noFill/>
          <a:ln w="9525">
            <a:noFill/>
            <a:miter lim="800000"/>
          </a:ln>
        </p:spPr>
        <p:txBody>
          <a:bodyPr lIns="0" tIns="0" rIns="0" bIns="0">
            <a:spAutoFit/>
          </a:bodyPr>
          <a:lstStyle/>
          <a:p>
            <a:r>
              <a:rPr lang="zh-CN" altLang="en-US" sz="1300" dirty="0">
                <a:solidFill>
                  <a:schemeClr val="tx2"/>
                </a:solidFill>
                <a:latin typeface="微软雅黑" panose="020B0503020204020204" pitchFamily="34" charset="-122"/>
              </a:rPr>
              <a:t>请添加文字内容</a:t>
            </a:r>
          </a:p>
        </p:txBody>
      </p:sp>
      <p:sp>
        <p:nvSpPr>
          <p:cNvPr id="24" name="TextBox 23"/>
          <p:cNvSpPr txBox="1">
            <a:spLocks noChangeArrowheads="1"/>
          </p:cNvSpPr>
          <p:nvPr/>
        </p:nvSpPr>
        <p:spPr bwMode="auto">
          <a:xfrm>
            <a:off x="718202" y="1620763"/>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25" name="TextBox 24"/>
          <p:cNvSpPr txBox="1">
            <a:spLocks noChangeArrowheads="1"/>
          </p:cNvSpPr>
          <p:nvPr/>
        </p:nvSpPr>
        <p:spPr bwMode="auto">
          <a:xfrm>
            <a:off x="718203" y="2375202"/>
            <a:ext cx="2126233" cy="405191"/>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26" name="TextBox 25"/>
          <p:cNvSpPr txBox="1">
            <a:spLocks noChangeArrowheads="1"/>
          </p:cNvSpPr>
          <p:nvPr/>
        </p:nvSpPr>
        <p:spPr bwMode="auto">
          <a:xfrm>
            <a:off x="718202" y="2683632"/>
            <a:ext cx="2087412" cy="5539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27" name="TextBox 26"/>
          <p:cNvSpPr txBox="1">
            <a:spLocks noChangeArrowheads="1"/>
          </p:cNvSpPr>
          <p:nvPr/>
        </p:nvSpPr>
        <p:spPr bwMode="auto">
          <a:xfrm>
            <a:off x="718203" y="3484940"/>
            <a:ext cx="2126233" cy="405191"/>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28" name="TextBox 27"/>
          <p:cNvSpPr txBox="1">
            <a:spLocks noChangeArrowheads="1"/>
          </p:cNvSpPr>
          <p:nvPr/>
        </p:nvSpPr>
        <p:spPr bwMode="auto">
          <a:xfrm>
            <a:off x="718202" y="3791858"/>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grpSp>
        <p:nvGrpSpPr>
          <p:cNvPr id="29" name="组合 28"/>
          <p:cNvGrpSpPr/>
          <p:nvPr/>
        </p:nvGrpSpPr>
        <p:grpSpPr bwMode="auto">
          <a:xfrm>
            <a:off x="4639193" y="3583214"/>
            <a:ext cx="1603634" cy="497417"/>
            <a:chOff x="4476081" y="3981586"/>
            <a:chExt cx="1766090" cy="539330"/>
          </a:xfrm>
        </p:grpSpPr>
        <p:cxnSp>
          <p:nvCxnSpPr>
            <p:cNvPr id="30" name="直接连接符 29"/>
            <p:cNvCxnSpPr/>
            <p:nvPr/>
          </p:nvCxnSpPr>
          <p:spPr>
            <a:xfrm flipV="1">
              <a:off x="4476081" y="4520916"/>
              <a:ext cx="1465164"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41245" y="3981586"/>
              <a:ext cx="300926"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41245" y="3981586"/>
              <a:ext cx="0" cy="539330"/>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bwMode="auto">
          <a:xfrm>
            <a:off x="5651543" y="1422704"/>
            <a:ext cx="591284" cy="789214"/>
            <a:chOff x="5652120" y="1579986"/>
            <a:chExt cx="590051" cy="878275"/>
          </a:xfrm>
        </p:grpSpPr>
        <p:cxnSp>
          <p:nvCxnSpPr>
            <p:cNvPr id="34" name="直接连接符 33"/>
            <p:cNvCxnSpPr/>
            <p:nvPr/>
          </p:nvCxnSpPr>
          <p:spPr>
            <a:xfrm>
              <a:off x="5939695" y="1579986"/>
              <a:ext cx="302476"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652120" y="2458261"/>
              <a:ext cx="287575"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939695" y="1579986"/>
              <a:ext cx="0" cy="878275"/>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bwMode="auto">
          <a:xfrm>
            <a:off x="2123248" y="1410608"/>
            <a:ext cx="2353192" cy="188987"/>
            <a:chOff x="2123729" y="1566590"/>
            <a:chExt cx="2352352" cy="210375"/>
          </a:xfrm>
        </p:grpSpPr>
        <p:cxnSp>
          <p:nvCxnSpPr>
            <p:cNvPr id="38" name="直接连接符 37"/>
            <p:cNvCxnSpPr/>
            <p:nvPr/>
          </p:nvCxnSpPr>
          <p:spPr>
            <a:xfrm flipH="1" flipV="1">
              <a:off x="2987950" y="1776965"/>
              <a:ext cx="1488131"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123729" y="1566590"/>
              <a:ext cx="864221"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987950" y="1580054"/>
              <a:ext cx="0" cy="196911"/>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bwMode="auto">
          <a:xfrm>
            <a:off x="2123248" y="2211918"/>
            <a:ext cx="1176595" cy="261559"/>
            <a:chOff x="2123731" y="2458260"/>
            <a:chExt cx="1176175" cy="289336"/>
          </a:xfrm>
        </p:grpSpPr>
        <p:cxnSp>
          <p:nvCxnSpPr>
            <p:cNvPr id="42" name="直接连接符 41"/>
            <p:cNvCxnSpPr/>
            <p:nvPr/>
          </p:nvCxnSpPr>
          <p:spPr>
            <a:xfrm flipH="1">
              <a:off x="2987951" y="2458260"/>
              <a:ext cx="311955"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123731" y="2747596"/>
              <a:ext cx="864220"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987951" y="2458260"/>
              <a:ext cx="0" cy="289336"/>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bwMode="auto">
          <a:xfrm>
            <a:off x="2123248" y="3459240"/>
            <a:ext cx="1176595" cy="123976"/>
            <a:chOff x="2123731" y="3843303"/>
            <a:chExt cx="1176175" cy="138283"/>
          </a:xfrm>
        </p:grpSpPr>
        <p:cxnSp>
          <p:nvCxnSpPr>
            <p:cNvPr id="46" name="直接连接符 45"/>
            <p:cNvCxnSpPr/>
            <p:nvPr/>
          </p:nvCxnSpPr>
          <p:spPr>
            <a:xfrm flipH="1">
              <a:off x="2987951" y="3843303"/>
              <a:ext cx="311955"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123731" y="3979900"/>
              <a:ext cx="864220"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987951" y="3843303"/>
              <a:ext cx="0" cy="138283"/>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bwMode="auto">
          <a:xfrm>
            <a:off x="5653035" y="2473476"/>
            <a:ext cx="589791" cy="985762"/>
            <a:chOff x="5652665" y="2747596"/>
            <a:chExt cx="590051" cy="1095708"/>
          </a:xfrm>
        </p:grpSpPr>
        <p:cxnSp>
          <p:nvCxnSpPr>
            <p:cNvPr id="50" name="直接连接符 49"/>
            <p:cNvCxnSpPr/>
            <p:nvPr/>
          </p:nvCxnSpPr>
          <p:spPr>
            <a:xfrm>
              <a:off x="5940969" y="2747596"/>
              <a:ext cx="30174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652665" y="3843304"/>
              <a:ext cx="288304" cy="0"/>
            </a:xfrm>
            <a:prstGeom prst="line">
              <a:avLst/>
            </a:prstGeom>
            <a:ln w="6350">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940969" y="2747596"/>
              <a:ext cx="0" cy="1095708"/>
            </a:xfrm>
            <a:prstGeom prst="line">
              <a:avLst/>
            </a:prstGeom>
            <a:ln w="6350">
              <a:solidFill>
                <a:schemeClr val="tx1">
                  <a:lumMod val="65000"/>
                  <a:lumOff val="35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sp>
        <p:nvSpPr>
          <p:cNvPr id="55" name="椭圆 54"/>
          <p:cNvSpPr/>
          <p:nvPr/>
        </p:nvSpPr>
        <p:spPr>
          <a:xfrm>
            <a:off x="3779912" y="2139702"/>
            <a:ext cx="1296144" cy="1296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a:spLocks noChangeArrowheads="1"/>
          </p:cNvSpPr>
          <p:nvPr/>
        </p:nvSpPr>
        <p:spPr bwMode="auto">
          <a:xfrm>
            <a:off x="3894113" y="2526393"/>
            <a:ext cx="1048186" cy="638024"/>
          </a:xfrm>
          <a:prstGeom prst="rect">
            <a:avLst/>
          </a:prstGeom>
          <a:noFill/>
          <a:ln w="9525">
            <a:noFill/>
            <a:miter lim="800000"/>
          </a:ln>
        </p:spPr>
        <p:txBody>
          <a:bodyPr lIns="0" tIns="0" rIns="0" bIns="0">
            <a:spAutoFit/>
          </a:bodyPr>
          <a:lstStyle/>
          <a:p>
            <a:pPr algn="ctr"/>
            <a:r>
              <a:rPr lang="zh-CN" altLang="en-US" sz="2000" dirty="0">
                <a:solidFill>
                  <a:schemeClr val="bg1">
                    <a:lumMod val="50000"/>
                  </a:schemeClr>
                </a:solidFill>
                <a:latin typeface="微软雅黑" panose="020B0503020204020204" pitchFamily="34" charset="-122"/>
              </a:rPr>
              <a:t>点击输入标题</a:t>
            </a:r>
          </a:p>
        </p:txBody>
      </p:sp>
    </p:spTree>
  </p:cSld>
  <p:clrMapOvr>
    <a:masterClrMapping/>
  </p:clrMapOvr>
  <p:transition spd="med" advClick="0" advTm="390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cTn>
                              </p:par>
                            </p:childTnLst>
                          </p:cTn>
                        </p:par>
                        <p:par>
                          <p:cTn id="17" fill="hold">
                            <p:stCondLst>
                              <p:cond delay="20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90"/>
                                          </p:val>
                                        </p:tav>
                                        <p:tav tm="100000">
                                          <p:val>
                                            <p:fltVal val="0"/>
                                          </p:val>
                                        </p:tav>
                                      </p:tavLst>
                                    </p:anim>
                                    <p:animEffect transition="in" filter="fade">
                                      <p:cBhvr>
                                        <p:cTn id="23" dur="500"/>
                                        <p:tgtEl>
                                          <p:spTgt spid="11"/>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 calcmode="lin" valueType="num">
                                      <p:cBhvr>
                                        <p:cTn id="28" dur="500" fill="hold"/>
                                        <p:tgtEl>
                                          <p:spTgt spid="16"/>
                                        </p:tgtEl>
                                        <p:attrNameLst>
                                          <p:attrName>style.rotation</p:attrName>
                                        </p:attrNameLst>
                                      </p:cBhvr>
                                      <p:tavLst>
                                        <p:tav tm="0">
                                          <p:val>
                                            <p:fltVal val="90"/>
                                          </p:val>
                                        </p:tav>
                                        <p:tav tm="100000">
                                          <p:val>
                                            <p:fltVal val="0"/>
                                          </p:val>
                                        </p:tav>
                                      </p:tavLst>
                                    </p:anim>
                                    <p:animEffect transition="in" filter="fade">
                                      <p:cBhvr>
                                        <p:cTn id="29" dur="500"/>
                                        <p:tgtEl>
                                          <p:spTgt spid="16"/>
                                        </p:tgtEl>
                                      </p:cBhvr>
                                    </p:animEffect>
                                  </p:childTnLst>
                                </p:cTn>
                              </p:par>
                              <p:par>
                                <p:cTn id="30" presetID="31" presetClass="entr" presetSubtype="0" fill="hold" grpId="0" nodeType="withEffect">
                                  <p:stCondLst>
                                    <p:cond delay="0"/>
                                  </p:stCondLst>
                                  <p:iterate type="lt">
                                    <p:tmPct val="5000"/>
                                  </p:iterate>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par>
                                <p:cTn id="36" presetID="31" presetClass="entr" presetSubtype="0" fill="hold" grpId="0" nodeType="withEffect">
                                  <p:stCondLst>
                                    <p:cond delay="0"/>
                                  </p:stCondLst>
                                  <p:iterate type="lt">
                                    <p:tmPct val="5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 calcmode="lin" valueType="num">
                                      <p:cBhvr>
                                        <p:cTn id="40" dur="500" fill="hold"/>
                                        <p:tgtEl>
                                          <p:spTgt spid="14"/>
                                        </p:tgtEl>
                                        <p:attrNameLst>
                                          <p:attrName>style.rotation</p:attrName>
                                        </p:attrNameLst>
                                      </p:cBhvr>
                                      <p:tavLst>
                                        <p:tav tm="0">
                                          <p:val>
                                            <p:fltVal val="90"/>
                                          </p:val>
                                        </p:tav>
                                        <p:tav tm="100000">
                                          <p:val>
                                            <p:fltVal val="0"/>
                                          </p:val>
                                        </p:tav>
                                      </p:tavLst>
                                    </p:anim>
                                    <p:animEffect transition="in" filter="fade">
                                      <p:cBhvr>
                                        <p:cTn id="41" dur="500"/>
                                        <p:tgtEl>
                                          <p:spTgt spid="14"/>
                                        </p:tgtEl>
                                      </p:cBhvr>
                                    </p:animEffect>
                                  </p:childTnLst>
                                </p:cTn>
                              </p:par>
                              <p:par>
                                <p:cTn id="42" presetID="31" presetClass="entr" presetSubtype="0" fill="hold" grpId="0" nodeType="withEffect">
                                  <p:stCondLst>
                                    <p:cond delay="0"/>
                                  </p:stCondLst>
                                  <p:iterate type="lt">
                                    <p:tmPct val="5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90"/>
                                          </p:val>
                                        </p:tav>
                                        <p:tav tm="100000">
                                          <p:val>
                                            <p:fltVal val="0"/>
                                          </p:val>
                                        </p:tav>
                                      </p:tavLst>
                                    </p:anim>
                                    <p:animEffect transition="in" filter="fade">
                                      <p:cBhvr>
                                        <p:cTn id="47" dur="500"/>
                                        <p:tgtEl>
                                          <p:spTgt spid="13"/>
                                        </p:tgtEl>
                                      </p:cBhvr>
                                    </p:animEffect>
                                  </p:childTnLst>
                                </p:cTn>
                              </p:par>
                              <p:par>
                                <p:cTn id="48" presetID="31" presetClass="entr" presetSubtype="0" fill="hold" grpId="0" nodeType="withEffect">
                                  <p:stCondLst>
                                    <p:cond delay="0"/>
                                  </p:stCondLst>
                                  <p:iterate type="lt">
                                    <p:tmPct val="5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 calcmode="lin" valueType="num">
                                      <p:cBhvr>
                                        <p:cTn id="52" dur="500" fill="hold"/>
                                        <p:tgtEl>
                                          <p:spTgt spid="12"/>
                                        </p:tgtEl>
                                        <p:attrNameLst>
                                          <p:attrName>style.rotation</p:attrName>
                                        </p:attrNameLst>
                                      </p:cBhvr>
                                      <p:tavLst>
                                        <p:tav tm="0">
                                          <p:val>
                                            <p:fltVal val="90"/>
                                          </p:val>
                                        </p:tav>
                                        <p:tav tm="100000">
                                          <p:val>
                                            <p:fltVal val="0"/>
                                          </p:val>
                                        </p:tav>
                                      </p:tavLst>
                                    </p:anim>
                                    <p:animEffect transition="in" filter="fade">
                                      <p:cBhvr>
                                        <p:cTn id="53" dur="500"/>
                                        <p:tgtEl>
                                          <p:spTgt spid="12"/>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childTnLst>
                          </p:cTn>
                        </p:par>
                        <p:par>
                          <p:cTn id="60" fill="hold">
                            <p:stCondLst>
                              <p:cond delay="3000"/>
                            </p:stCondLst>
                            <p:childTnLst>
                              <p:par>
                                <p:cTn id="61" presetID="22" presetClass="entr" presetSubtype="2"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right)">
                                      <p:cBhvr>
                                        <p:cTn id="63" dur="500"/>
                                        <p:tgtEl>
                                          <p:spTgt spid="37"/>
                                        </p:tgtEl>
                                      </p:cBhvr>
                                    </p:animEffect>
                                  </p:childTnLst>
                                </p:cTn>
                              </p:par>
                              <p:par>
                                <p:cTn id="64" presetID="22" presetClass="entr" presetSubtype="2"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right)">
                                      <p:cBhvr>
                                        <p:cTn id="66" dur="500"/>
                                        <p:tgtEl>
                                          <p:spTgt spid="41"/>
                                        </p:tgtEl>
                                      </p:cBhvr>
                                    </p:animEffect>
                                  </p:childTnLst>
                                </p:cTn>
                              </p:par>
                              <p:par>
                                <p:cTn id="67" presetID="22" presetClass="entr" presetSubtype="2"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right)">
                                      <p:cBhvr>
                                        <p:cTn id="69" dur="500"/>
                                        <p:tgtEl>
                                          <p:spTgt spid="45"/>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22" presetClass="entr" presetSubtype="8"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par>
                                <p:cTn id="76" presetID="22" presetClass="entr" presetSubtype="8"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500"/>
                                        <p:tgtEl>
                                          <p:spTgt spid="21"/>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right)">
                                      <p:cBhvr>
                                        <p:cTn id="100" dur="500"/>
                                        <p:tgtEl>
                                          <p:spTgt spid="23"/>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right)">
                                      <p:cBhvr>
                                        <p:cTn id="103" dur="500"/>
                                        <p:tgtEl>
                                          <p:spTgt spid="24"/>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right)">
                                      <p:cBhvr>
                                        <p:cTn id="106" dur="500"/>
                                        <p:tgtEl>
                                          <p:spTgt spid="25"/>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right)">
                                      <p:cBhvr>
                                        <p:cTn id="109" dur="500"/>
                                        <p:tgtEl>
                                          <p:spTgt spid="2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right)">
                                      <p:cBhvr>
                                        <p:cTn id="112" dur="500"/>
                                        <p:tgtEl>
                                          <p:spTgt spid="27"/>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right)">
                                      <p:cBhvr>
                                        <p:cTn id="1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55" grpId="0"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67231" y="0"/>
            <a:ext cx="467651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defRPr/>
            </a:pPr>
            <a:endParaRPr lang="zh-CN" altLang="en-US"/>
          </a:p>
        </p:txBody>
      </p:sp>
      <p:grpSp>
        <p:nvGrpSpPr>
          <p:cNvPr id="3" name="组合 28"/>
          <p:cNvGrpSpPr/>
          <p:nvPr/>
        </p:nvGrpSpPr>
        <p:grpSpPr bwMode="auto">
          <a:xfrm>
            <a:off x="3151266" y="904875"/>
            <a:ext cx="2650980" cy="3429000"/>
            <a:chOff x="3233461" y="1567163"/>
            <a:chExt cx="2625090" cy="3395362"/>
          </a:xfrm>
        </p:grpSpPr>
        <p:pic>
          <p:nvPicPr>
            <p:cNvPr id="30733"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461" y="1567163"/>
              <a:ext cx="2625090" cy="33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3481823" y="1883121"/>
              <a:ext cx="2128366" cy="28294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grpSp>
      <p:grpSp>
        <p:nvGrpSpPr>
          <p:cNvPr id="4" name="组合 7"/>
          <p:cNvGrpSpPr/>
          <p:nvPr/>
        </p:nvGrpSpPr>
        <p:grpSpPr bwMode="auto">
          <a:xfrm>
            <a:off x="5852142" y="2934243"/>
            <a:ext cx="2816065" cy="1280213"/>
            <a:chOff x="2989865" y="602136"/>
            <a:chExt cx="2814868" cy="1280397"/>
          </a:xfrm>
        </p:grpSpPr>
        <p:sp>
          <p:nvSpPr>
            <p:cNvPr id="16" name="文本框 66"/>
            <p:cNvSpPr txBox="1">
              <a:spLocks noChangeArrowheads="1"/>
            </p:cNvSpPr>
            <p:nvPr/>
          </p:nvSpPr>
          <p:spPr bwMode="auto">
            <a:xfrm>
              <a:off x="2989865" y="1374629"/>
              <a:ext cx="2814868" cy="5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17" name="文本框 13"/>
            <p:cNvSpPr txBox="1">
              <a:spLocks noChangeArrowheads="1"/>
            </p:cNvSpPr>
            <p:nvPr/>
          </p:nvSpPr>
          <p:spPr bwMode="auto">
            <a:xfrm>
              <a:off x="2992420" y="602136"/>
              <a:ext cx="1171618" cy="2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solidFill>
                  <a:ea typeface="微软雅黑" panose="020B0503020204020204" pitchFamily="34" charset="-122"/>
                </a:rPr>
                <a:t>请替换文字内容</a:t>
              </a:r>
            </a:p>
          </p:txBody>
        </p:sp>
        <p:sp>
          <p:nvSpPr>
            <p:cNvPr id="18" name="文本框 66"/>
            <p:cNvSpPr txBox="1">
              <a:spLocks noChangeArrowheads="1"/>
            </p:cNvSpPr>
            <p:nvPr/>
          </p:nvSpPr>
          <p:spPr bwMode="auto">
            <a:xfrm>
              <a:off x="3000354" y="880114"/>
              <a:ext cx="1915095" cy="26164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solidFill>
                  <a:latin typeface="+mn-lt"/>
                </a:rPr>
                <a:t>PLEASE ADD YOUR TITLE HERE</a:t>
              </a:r>
              <a:endParaRPr lang="zh-CN" altLang="en-US" sz="1100" dirty="0">
                <a:solidFill>
                  <a:schemeClr val="bg1"/>
                </a:solidFill>
                <a:latin typeface="+mn-lt"/>
              </a:endParaRPr>
            </a:p>
          </p:txBody>
        </p:sp>
        <p:sp>
          <p:nvSpPr>
            <p:cNvPr id="19" name="任意多边形 18"/>
            <p:cNvSpPr/>
            <p:nvPr/>
          </p:nvSpPr>
          <p:spPr>
            <a:xfrm>
              <a:off x="3078717" y="1286572"/>
              <a:ext cx="287200"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5" name="组合 7"/>
          <p:cNvGrpSpPr/>
          <p:nvPr/>
        </p:nvGrpSpPr>
        <p:grpSpPr bwMode="auto">
          <a:xfrm>
            <a:off x="516620" y="2860056"/>
            <a:ext cx="2634646" cy="1275324"/>
            <a:chOff x="2989865" y="607026"/>
            <a:chExt cx="2633526" cy="1275507"/>
          </a:xfrm>
        </p:grpSpPr>
        <p:sp>
          <p:nvSpPr>
            <p:cNvPr id="21" name="文本框 66"/>
            <p:cNvSpPr txBox="1">
              <a:spLocks noChangeArrowheads="1"/>
            </p:cNvSpPr>
            <p:nvPr/>
          </p:nvSpPr>
          <p:spPr bwMode="auto">
            <a:xfrm>
              <a:off x="2989865" y="1374629"/>
              <a:ext cx="2633526" cy="5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2" name="文本框 13"/>
            <p:cNvSpPr txBox="1">
              <a:spLocks noChangeArrowheads="1"/>
            </p:cNvSpPr>
            <p:nvPr/>
          </p:nvSpPr>
          <p:spPr bwMode="auto">
            <a:xfrm>
              <a:off x="2990709" y="607026"/>
              <a:ext cx="1171618" cy="2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lumMod val="65000"/>
                    </a:schemeClr>
                  </a:solidFill>
                  <a:ea typeface="微软雅黑" panose="020B0503020204020204" pitchFamily="34" charset="-122"/>
                </a:rPr>
                <a:t>请替换文字内容</a:t>
              </a:r>
            </a:p>
          </p:txBody>
        </p:sp>
        <p:sp>
          <p:nvSpPr>
            <p:cNvPr id="23" name="文本框 66"/>
            <p:cNvSpPr txBox="1">
              <a:spLocks noChangeArrowheads="1"/>
            </p:cNvSpPr>
            <p:nvPr/>
          </p:nvSpPr>
          <p:spPr bwMode="auto">
            <a:xfrm>
              <a:off x="2989865" y="880115"/>
              <a:ext cx="1915095" cy="26164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lumMod val="65000"/>
                    </a:schemeClr>
                  </a:solidFill>
                  <a:latin typeface="+mj-lt"/>
                </a:rPr>
                <a:t>PLEASE ADD YOUR TITLE HERE</a:t>
              </a:r>
              <a:endParaRPr lang="zh-CN" altLang="en-US" sz="1100" dirty="0">
                <a:solidFill>
                  <a:schemeClr val="bg1">
                    <a:lumMod val="65000"/>
                  </a:schemeClr>
                </a:solidFill>
                <a:latin typeface="+mj-lt"/>
              </a:endParaRPr>
            </a:p>
          </p:txBody>
        </p:sp>
        <p:sp>
          <p:nvSpPr>
            <p:cNvPr id="24" name="任意多边形 23"/>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6" name="组合 7"/>
          <p:cNvGrpSpPr/>
          <p:nvPr/>
        </p:nvGrpSpPr>
        <p:grpSpPr bwMode="auto">
          <a:xfrm>
            <a:off x="516620" y="1342746"/>
            <a:ext cx="2634646" cy="1275324"/>
            <a:chOff x="2989865" y="607026"/>
            <a:chExt cx="2633526" cy="1275507"/>
          </a:xfrm>
        </p:grpSpPr>
        <p:sp>
          <p:nvSpPr>
            <p:cNvPr id="26" name="文本框 66"/>
            <p:cNvSpPr txBox="1">
              <a:spLocks noChangeArrowheads="1"/>
            </p:cNvSpPr>
            <p:nvPr/>
          </p:nvSpPr>
          <p:spPr bwMode="auto">
            <a:xfrm>
              <a:off x="2989865" y="1374629"/>
              <a:ext cx="2633526" cy="5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mn-lt"/>
              </a:endParaRPr>
            </a:p>
          </p:txBody>
        </p:sp>
        <p:sp>
          <p:nvSpPr>
            <p:cNvPr id="27" name="文本框 13"/>
            <p:cNvSpPr txBox="1">
              <a:spLocks noChangeArrowheads="1"/>
            </p:cNvSpPr>
            <p:nvPr/>
          </p:nvSpPr>
          <p:spPr bwMode="auto">
            <a:xfrm>
              <a:off x="2990709" y="607026"/>
              <a:ext cx="1171618" cy="2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100" dirty="0">
                  <a:solidFill>
                    <a:schemeClr val="bg1">
                      <a:lumMod val="65000"/>
                    </a:schemeClr>
                  </a:solidFill>
                  <a:ea typeface="微软雅黑" panose="020B0503020204020204" pitchFamily="34" charset="-122"/>
                </a:rPr>
                <a:t>请替换文字内容</a:t>
              </a:r>
            </a:p>
          </p:txBody>
        </p:sp>
        <p:sp>
          <p:nvSpPr>
            <p:cNvPr id="28" name="文本框 66"/>
            <p:cNvSpPr txBox="1">
              <a:spLocks noChangeArrowheads="1"/>
            </p:cNvSpPr>
            <p:nvPr/>
          </p:nvSpPr>
          <p:spPr bwMode="auto">
            <a:xfrm>
              <a:off x="2989865" y="880115"/>
              <a:ext cx="1915095" cy="26164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00" dirty="0">
                  <a:solidFill>
                    <a:schemeClr val="bg1">
                      <a:lumMod val="65000"/>
                    </a:schemeClr>
                  </a:solidFill>
                  <a:latin typeface="+mj-lt"/>
                </a:rPr>
                <a:t>PLEASE ADD YOUR TITLE HERE</a:t>
              </a:r>
              <a:endParaRPr lang="zh-CN" altLang="en-US" sz="1100" dirty="0">
                <a:solidFill>
                  <a:schemeClr val="bg1">
                    <a:lumMod val="65000"/>
                  </a:schemeClr>
                </a:solidFill>
                <a:latin typeface="+mj-lt"/>
              </a:endParaRPr>
            </a:p>
          </p:txBody>
        </p:sp>
        <p:sp>
          <p:nvSpPr>
            <p:cNvPr id="29" name="任意多边形 28"/>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Tree>
  </p:cSld>
  <p:clrMapOvr>
    <a:masterClrMapping/>
  </p:clrMapOvr>
  <p:transition spd="med"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2" presetClass="entr" presetSubtype="2"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文本框 3080"/>
          <p:cNvSpPr txBox="1">
            <a:spLocks noChangeArrowheads="1"/>
          </p:cNvSpPr>
          <p:nvPr/>
        </p:nvSpPr>
        <p:spPr bwMode="auto">
          <a:xfrm>
            <a:off x="3774317" y="2282186"/>
            <a:ext cx="1252230" cy="98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6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9" name="矩形 8"/>
          <p:cNvSpPr/>
          <p:nvPr/>
        </p:nvSpPr>
        <p:spPr>
          <a:xfrm>
            <a:off x="4839052" y="2397673"/>
            <a:ext cx="2030237" cy="307777"/>
          </a:xfrm>
          <a:prstGeom prst="rect">
            <a:avLst/>
          </a:prstGeom>
        </p:spPr>
        <p:txBody>
          <a:bodyPr wrap="square" lIns="0" tIns="0" rIns="0" bIns="0">
            <a:spAutoFit/>
          </a:bodyPr>
          <a:lstStyle/>
          <a:p>
            <a:pPr lvl="0"/>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39051" y="2789777"/>
            <a:ext cx="2829294" cy="303929"/>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pic>
        <p:nvPicPr>
          <p:cNvPr id="6" name="Picture 2" descr="C:\Users\Administrator\Desktop\d91c1fd4eb27fa1abff760f484f63050.png"/>
          <p:cNvPicPr>
            <a:picLocks noChangeAspect="1" noChangeArrowheads="1"/>
          </p:cNvPicPr>
          <p:nvPr/>
        </p:nvPicPr>
        <p:blipFill>
          <a:blip r:embed="rId3" cstate="print"/>
          <a:srcRect/>
          <a:stretch>
            <a:fillRect/>
          </a:stretch>
        </p:blipFill>
        <p:spPr bwMode="auto">
          <a:xfrm rot="4304507">
            <a:off x="1061673" y="804336"/>
            <a:ext cx="3404581" cy="3409820"/>
          </a:xfrm>
          <a:prstGeom prst="rect">
            <a:avLst/>
          </a:prstGeom>
          <a:noFill/>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p:cTn id="13" dur="500" fill="hold"/>
                                        <p:tgtEl>
                                          <p:spTgt spid="6148"/>
                                        </p:tgtEl>
                                        <p:attrNameLst>
                                          <p:attrName>ppt_w</p:attrName>
                                        </p:attrNameLst>
                                      </p:cBhvr>
                                      <p:tavLst>
                                        <p:tav tm="0">
                                          <p:val>
                                            <p:fltVal val="0"/>
                                          </p:val>
                                        </p:tav>
                                        <p:tav tm="100000">
                                          <p:val>
                                            <p:strVal val="#ppt_w"/>
                                          </p:val>
                                        </p:tav>
                                      </p:tavLst>
                                    </p:anim>
                                    <p:anim calcmode="lin" valueType="num">
                                      <p:cBhvr>
                                        <p:cTn id="14" dur="500" fill="hold"/>
                                        <p:tgtEl>
                                          <p:spTgt spid="6148"/>
                                        </p:tgtEl>
                                        <p:attrNameLst>
                                          <p:attrName>ppt_h</p:attrName>
                                        </p:attrNameLst>
                                      </p:cBhvr>
                                      <p:tavLst>
                                        <p:tav tm="0">
                                          <p:val>
                                            <p:fltVal val="0"/>
                                          </p:val>
                                        </p:tav>
                                        <p:tav tm="100000">
                                          <p:val>
                                            <p:strVal val="#ppt_h"/>
                                          </p:val>
                                        </p:tav>
                                      </p:tavLst>
                                    </p:anim>
                                    <p:animEffect transition="in" filter="fade">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ppt_w"/>
                                          </p:val>
                                        </p:tav>
                                        <p:tav tm="100000">
                                          <p:val>
                                            <p:strVal val="#ppt_w"/>
                                          </p:val>
                                        </p:tav>
                                      </p:tavLst>
                                    </p:anim>
                                    <p:anim calcmode="lin" valueType="num">
                                      <p:cBhvr>
                                        <p:cTn id="21" dur="500" fill="hold"/>
                                        <p:tgtEl>
                                          <p:spTgt spid="9"/>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heme/theme1.xml><?xml version="1.0" encoding="utf-8"?>
<a:theme xmlns:a="http://schemas.openxmlformats.org/drawingml/2006/main" name="Office 主题​​">
  <a:themeElements>
    <a:clrScheme name="自定义 1311">
      <a:dk1>
        <a:sysClr val="windowText" lastClr="000000"/>
      </a:dk1>
      <a:lt1>
        <a:sysClr val="window" lastClr="FFFFFF"/>
      </a:lt1>
      <a:dk2>
        <a:srgbClr val="004646"/>
      </a:dk2>
      <a:lt2>
        <a:srgbClr val="7F7F7F"/>
      </a:lt2>
      <a:accent1>
        <a:srgbClr val="268868"/>
      </a:accent1>
      <a:accent2>
        <a:srgbClr val="33BD56"/>
      </a:accent2>
      <a:accent3>
        <a:srgbClr val="268868"/>
      </a:accent3>
      <a:accent4>
        <a:srgbClr val="33BD56"/>
      </a:accent4>
      <a:accent5>
        <a:srgbClr val="268868"/>
      </a:accent5>
      <a:accent6>
        <a:srgbClr val="33BD56"/>
      </a:accent6>
      <a:hlink>
        <a:srgbClr val="D9BE02"/>
      </a:hlink>
      <a:folHlink>
        <a:srgbClr val="F900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2507</Words>
  <Application>Microsoft Office PowerPoint</Application>
  <PresentationFormat>全屏显示(16:9)</PresentationFormat>
  <Paragraphs>249</Paragraphs>
  <Slides>24</Slides>
  <Notes>24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方正黑体_GBK</vt:lpstr>
      <vt:lpstr>宋体</vt:lpstr>
      <vt:lpstr>微软雅黑</vt:lpstr>
      <vt:lpstr>Arial</vt:lpstr>
      <vt:lpstr>Broadway</vt:lpstr>
      <vt:lpstr>Calibri</vt:lpstr>
      <vt:lpstr>Franklin Gothic Book</vt:lpstr>
      <vt:lpstr>Haettenschweiler</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2021-01-09T01:48:59Z</dcterms:created>
  <dcterms:modified xsi:type="dcterms:W3CDTF">2021-01-28T12:49:18Z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